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3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4.xml" ContentType="application/vnd.openxmlformats-officedocument.theme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5.xml" ContentType="application/vnd.openxmlformats-officedocument.theme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6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theme/theme7.xml" ContentType="application/vnd.openxmlformats-officedocument.theme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theme/theme8.xml" ContentType="application/vnd.openxmlformats-officedocument.theme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765" r:id="rId2"/>
    <p:sldMasterId id="2147483777" r:id="rId3"/>
    <p:sldMasterId id="2147483789" r:id="rId4"/>
    <p:sldMasterId id="2147483801" r:id="rId5"/>
    <p:sldMasterId id="2147483813" r:id="rId6"/>
    <p:sldMasterId id="2147483825" r:id="rId7"/>
    <p:sldMasterId id="2147483837" r:id="rId8"/>
    <p:sldMasterId id="2147483849" r:id="rId9"/>
  </p:sldMasterIdLst>
  <p:notesMasterIdLst>
    <p:notesMasterId r:id="rId58"/>
  </p:notesMasterIdLst>
  <p:handoutMasterIdLst>
    <p:handoutMasterId r:id="rId59"/>
  </p:handoutMasterIdLst>
  <p:sldIdLst>
    <p:sldId id="268" r:id="rId10"/>
    <p:sldId id="269" r:id="rId11"/>
    <p:sldId id="322" r:id="rId12"/>
    <p:sldId id="271" r:id="rId13"/>
    <p:sldId id="270" r:id="rId14"/>
    <p:sldId id="317" r:id="rId15"/>
    <p:sldId id="321" r:id="rId16"/>
    <p:sldId id="275" r:id="rId17"/>
    <p:sldId id="272" r:id="rId18"/>
    <p:sldId id="276" r:id="rId19"/>
    <p:sldId id="297" r:id="rId20"/>
    <p:sldId id="299" r:id="rId21"/>
    <p:sldId id="300" r:id="rId22"/>
    <p:sldId id="301" r:id="rId23"/>
    <p:sldId id="302" r:id="rId24"/>
    <p:sldId id="282" r:id="rId25"/>
    <p:sldId id="281" r:id="rId26"/>
    <p:sldId id="307" r:id="rId27"/>
    <p:sldId id="305" r:id="rId28"/>
    <p:sldId id="306" r:id="rId29"/>
    <p:sldId id="309" r:id="rId30"/>
    <p:sldId id="308" r:id="rId31"/>
    <p:sldId id="320" r:id="rId32"/>
    <p:sldId id="324" r:id="rId33"/>
    <p:sldId id="325" r:id="rId34"/>
    <p:sldId id="326" r:id="rId35"/>
    <p:sldId id="288" r:id="rId36"/>
    <p:sldId id="286" r:id="rId37"/>
    <p:sldId id="296" r:id="rId38"/>
    <p:sldId id="280" r:id="rId39"/>
    <p:sldId id="313" r:id="rId40"/>
    <p:sldId id="290" r:id="rId41"/>
    <p:sldId id="293" r:id="rId42"/>
    <p:sldId id="294" r:id="rId43"/>
    <p:sldId id="284" r:id="rId44"/>
    <p:sldId id="310" r:id="rId45"/>
    <p:sldId id="312" r:id="rId46"/>
    <p:sldId id="311" r:id="rId47"/>
    <p:sldId id="289" r:id="rId48"/>
    <p:sldId id="315" r:id="rId49"/>
    <p:sldId id="318" r:id="rId50"/>
    <p:sldId id="316" r:id="rId51"/>
    <p:sldId id="277" r:id="rId52"/>
    <p:sldId id="279" r:id="rId53"/>
    <p:sldId id="303" r:id="rId54"/>
    <p:sldId id="278" r:id="rId55"/>
    <p:sldId id="304" r:id="rId56"/>
    <p:sldId id="327" r:id="rId57"/>
  </p:sldIdLst>
  <p:sldSz cx="12187238" cy="6858000"/>
  <p:notesSz cx="7099300" cy="10234613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91">
          <p15:clr>
            <a:srgbClr val="A4A3A4"/>
          </p15:clr>
        </p15:guide>
        <p15:guide id="2" orient="horz" pos="1275">
          <p15:clr>
            <a:srgbClr val="A4A3A4"/>
          </p15:clr>
        </p15:guide>
        <p15:guide id="3" orient="horz" pos="3929">
          <p15:clr>
            <a:srgbClr val="A4A3A4"/>
          </p15:clr>
        </p15:guide>
        <p15:guide id="4" orient="horz" pos="2160">
          <p15:clr>
            <a:srgbClr val="A4A3A4"/>
          </p15:clr>
        </p15:guide>
        <p15:guide id="5" orient="horz" pos="3045">
          <p15:clr>
            <a:srgbClr val="A4A3A4"/>
          </p15:clr>
        </p15:guide>
        <p15:guide id="6" orient="horz" pos="4269">
          <p15:clr>
            <a:srgbClr val="A4A3A4"/>
          </p15:clr>
        </p15:guide>
        <p15:guide id="7" orient="horz" pos="3997" userDrawn="1">
          <p15:clr>
            <a:srgbClr val="A4A3A4"/>
          </p15:clr>
        </p15:guide>
        <p15:guide id="8" pos="91">
          <p15:clr>
            <a:srgbClr val="A4A3A4"/>
          </p15:clr>
        </p15:guide>
        <p15:guide id="9" pos="7585">
          <p15:clr>
            <a:srgbClr val="A4A3A4"/>
          </p15:clr>
        </p15:guide>
        <p15:guide id="10" pos="3839">
          <p15:clr>
            <a:srgbClr val="A4A3A4"/>
          </p15:clr>
        </p15:guide>
        <p15:guide id="11" pos="204">
          <p15:clr>
            <a:srgbClr val="A4A3A4"/>
          </p15:clr>
        </p15:guide>
        <p15:guide id="12" pos="7472">
          <p15:clr>
            <a:srgbClr val="A4A3A4"/>
          </p15:clr>
        </p15:guide>
        <p15:guide id="13" orient="horz" pos="48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F407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CDAEB13-39FC-4DD5-9416-E20F0BB980AB}" v="1384" dt="2018-10-22T21:16:57.99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318" autoAdjust="0"/>
    <p:restoredTop sz="94660"/>
  </p:normalViewPr>
  <p:slideViewPr>
    <p:cSldViewPr snapToObjects="1">
      <p:cViewPr varScale="1">
        <p:scale>
          <a:sx n="103" d="100"/>
          <a:sy n="103" d="100"/>
        </p:scale>
        <p:origin x="2292" y="144"/>
      </p:cViewPr>
      <p:guideLst>
        <p:guide orient="horz" pos="391"/>
        <p:guide orient="horz" pos="1275"/>
        <p:guide orient="horz" pos="3929"/>
        <p:guide orient="horz" pos="2160"/>
        <p:guide orient="horz" pos="3045"/>
        <p:guide orient="horz" pos="4269"/>
        <p:guide orient="horz" pos="3997"/>
        <p:guide pos="91"/>
        <p:guide pos="7585"/>
        <p:guide pos="3839"/>
        <p:guide pos="204"/>
        <p:guide pos="7472"/>
        <p:guide orient="horz" pos="482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slide" Target="slides/slide17.xml"/><Relationship Id="rId39" Type="http://schemas.openxmlformats.org/officeDocument/2006/relationships/slide" Target="slides/slide30.xml"/><Relationship Id="rId21" Type="http://schemas.openxmlformats.org/officeDocument/2006/relationships/slide" Target="slides/slide12.xml"/><Relationship Id="rId34" Type="http://schemas.openxmlformats.org/officeDocument/2006/relationships/slide" Target="slides/slide25.xml"/><Relationship Id="rId42" Type="http://schemas.openxmlformats.org/officeDocument/2006/relationships/slide" Target="slides/slide33.xml"/><Relationship Id="rId47" Type="http://schemas.openxmlformats.org/officeDocument/2006/relationships/slide" Target="slides/slide38.xml"/><Relationship Id="rId50" Type="http://schemas.openxmlformats.org/officeDocument/2006/relationships/slide" Target="slides/slide41.xml"/><Relationship Id="rId55" Type="http://schemas.openxmlformats.org/officeDocument/2006/relationships/slide" Target="slides/slide46.xml"/><Relationship Id="rId63" Type="http://schemas.openxmlformats.org/officeDocument/2006/relationships/tableStyles" Target="tableStyle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7.xml"/><Relationship Id="rId20" Type="http://schemas.openxmlformats.org/officeDocument/2006/relationships/slide" Target="slides/slide11.xml"/><Relationship Id="rId29" Type="http://schemas.openxmlformats.org/officeDocument/2006/relationships/slide" Target="slides/slide20.xml"/><Relationship Id="rId41" Type="http://schemas.openxmlformats.org/officeDocument/2006/relationships/slide" Target="slides/slide32.xml"/><Relationship Id="rId54" Type="http://schemas.openxmlformats.org/officeDocument/2006/relationships/slide" Target="slides/slide45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2.xml"/><Relationship Id="rId24" Type="http://schemas.openxmlformats.org/officeDocument/2006/relationships/slide" Target="slides/slide15.xml"/><Relationship Id="rId32" Type="http://schemas.openxmlformats.org/officeDocument/2006/relationships/slide" Target="slides/slide23.xml"/><Relationship Id="rId37" Type="http://schemas.openxmlformats.org/officeDocument/2006/relationships/slide" Target="slides/slide28.xml"/><Relationship Id="rId40" Type="http://schemas.openxmlformats.org/officeDocument/2006/relationships/slide" Target="slides/slide31.xml"/><Relationship Id="rId45" Type="http://schemas.openxmlformats.org/officeDocument/2006/relationships/slide" Target="slides/slide36.xml"/><Relationship Id="rId53" Type="http://schemas.openxmlformats.org/officeDocument/2006/relationships/slide" Target="slides/slide44.xml"/><Relationship Id="rId58" Type="http://schemas.openxmlformats.org/officeDocument/2006/relationships/notesMaster" Target="notesMasters/notesMaster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slide" Target="slides/slide19.xml"/><Relationship Id="rId36" Type="http://schemas.openxmlformats.org/officeDocument/2006/relationships/slide" Target="slides/slide27.xml"/><Relationship Id="rId49" Type="http://schemas.openxmlformats.org/officeDocument/2006/relationships/slide" Target="slides/slide40.xml"/><Relationship Id="rId57" Type="http://schemas.openxmlformats.org/officeDocument/2006/relationships/slide" Target="slides/slide48.xml"/><Relationship Id="rId61" Type="http://schemas.openxmlformats.org/officeDocument/2006/relationships/viewProps" Target="viewProps.xml"/><Relationship Id="rId10" Type="http://schemas.openxmlformats.org/officeDocument/2006/relationships/slide" Target="slides/slide1.xml"/><Relationship Id="rId19" Type="http://schemas.openxmlformats.org/officeDocument/2006/relationships/slide" Target="slides/slide10.xml"/><Relationship Id="rId31" Type="http://schemas.openxmlformats.org/officeDocument/2006/relationships/slide" Target="slides/slide22.xml"/><Relationship Id="rId44" Type="http://schemas.openxmlformats.org/officeDocument/2006/relationships/slide" Target="slides/slide35.xml"/><Relationship Id="rId52" Type="http://schemas.openxmlformats.org/officeDocument/2006/relationships/slide" Target="slides/slide43.xml"/><Relationship Id="rId60" Type="http://schemas.openxmlformats.org/officeDocument/2006/relationships/presProps" Target="presProps.xml"/><Relationship Id="rId65" Type="http://schemas.microsoft.com/office/2015/10/relationships/revisionInfo" Target="revisionInfo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slide" Target="slides/slide18.xml"/><Relationship Id="rId30" Type="http://schemas.openxmlformats.org/officeDocument/2006/relationships/slide" Target="slides/slide21.xml"/><Relationship Id="rId35" Type="http://schemas.openxmlformats.org/officeDocument/2006/relationships/slide" Target="slides/slide26.xml"/><Relationship Id="rId43" Type="http://schemas.openxmlformats.org/officeDocument/2006/relationships/slide" Target="slides/slide34.xml"/><Relationship Id="rId48" Type="http://schemas.openxmlformats.org/officeDocument/2006/relationships/slide" Target="slides/slide39.xml"/><Relationship Id="rId56" Type="http://schemas.openxmlformats.org/officeDocument/2006/relationships/slide" Target="slides/slide47.xml"/><Relationship Id="rId64" Type="http://schemas.microsoft.com/office/2016/11/relationships/changesInfo" Target="changesInfos/changesInfo1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42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slide" Target="slides/slide16.xml"/><Relationship Id="rId33" Type="http://schemas.openxmlformats.org/officeDocument/2006/relationships/slide" Target="slides/slide24.xml"/><Relationship Id="rId38" Type="http://schemas.openxmlformats.org/officeDocument/2006/relationships/slide" Target="slides/slide29.xml"/><Relationship Id="rId46" Type="http://schemas.openxmlformats.org/officeDocument/2006/relationships/slide" Target="slides/slide37.xml"/><Relationship Id="rId59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chael Seeber" userId="a61fbc61cce9726e" providerId="LiveId" clId="{CCDAEB13-39FC-4DD5-9416-E20F0BB980AB}"/>
    <pc:docChg chg="undo redo custSel addSld delSld modSld sldOrd modMainMaster">
      <pc:chgData name="Michael Seeber" userId="a61fbc61cce9726e" providerId="LiveId" clId="{CCDAEB13-39FC-4DD5-9416-E20F0BB980AB}" dt="2018-10-22T21:52:25.839" v="14376" actId="1076"/>
      <pc:docMkLst>
        <pc:docMk/>
      </pc:docMkLst>
      <pc:sldChg chg="modSp">
        <pc:chgData name="Michael Seeber" userId="a61fbc61cce9726e" providerId="LiveId" clId="{CCDAEB13-39FC-4DD5-9416-E20F0BB980AB}" dt="2018-10-22T09:38:38.720" v="12936" actId="20577"/>
        <pc:sldMkLst>
          <pc:docMk/>
          <pc:sldMk cId="4038906334" sldId="268"/>
        </pc:sldMkLst>
        <pc:spChg chg="mod">
          <ac:chgData name="Michael Seeber" userId="a61fbc61cce9726e" providerId="LiveId" clId="{CCDAEB13-39FC-4DD5-9416-E20F0BB980AB}" dt="2018-10-16T11:46:09.162" v="100" actId="20577"/>
          <ac:spMkLst>
            <pc:docMk/>
            <pc:sldMk cId="4038906334" sldId="268"/>
            <ac:spMk id="18" creationId="{00000000-0000-0000-0000-000000000000}"/>
          </ac:spMkLst>
        </pc:spChg>
        <pc:spChg chg="mod">
          <ac:chgData name="Michael Seeber" userId="a61fbc61cce9726e" providerId="LiveId" clId="{CCDAEB13-39FC-4DD5-9416-E20F0BB980AB}" dt="2018-10-22T09:38:38.720" v="12936" actId="20577"/>
          <ac:spMkLst>
            <pc:docMk/>
            <pc:sldMk cId="4038906334" sldId="268"/>
            <ac:spMk id="19" creationId="{00000000-0000-0000-0000-000000000000}"/>
          </ac:spMkLst>
        </pc:spChg>
      </pc:sldChg>
      <pc:sldChg chg="addSp delSp modSp add modNotesTx">
        <pc:chgData name="Michael Seeber" userId="a61fbc61cce9726e" providerId="LiveId" clId="{CCDAEB13-39FC-4DD5-9416-E20F0BB980AB}" dt="2018-10-22T09:48:04.200" v="12962" actId="20577"/>
        <pc:sldMkLst>
          <pc:docMk/>
          <pc:sldMk cId="3920808227" sldId="269"/>
        </pc:sldMkLst>
        <pc:spChg chg="del">
          <ac:chgData name="Michael Seeber" userId="a61fbc61cce9726e" providerId="LiveId" clId="{CCDAEB13-39FC-4DD5-9416-E20F0BB980AB}" dt="2018-10-16T11:42:37.167" v="38"/>
          <ac:spMkLst>
            <pc:docMk/>
            <pc:sldMk cId="3920808227" sldId="269"/>
            <ac:spMk id="2" creationId="{0D8BB002-7E3E-4B93-83A6-B30A3A3AA686}"/>
          </ac:spMkLst>
        </pc:spChg>
        <pc:spChg chg="del">
          <ac:chgData name="Michael Seeber" userId="a61fbc61cce9726e" providerId="LiveId" clId="{CCDAEB13-39FC-4DD5-9416-E20F0BB980AB}" dt="2018-10-16T11:42:37.167" v="38"/>
          <ac:spMkLst>
            <pc:docMk/>
            <pc:sldMk cId="3920808227" sldId="269"/>
            <ac:spMk id="3" creationId="{82D02E2A-BDFC-43AE-8938-B4F2343DA605}"/>
          </ac:spMkLst>
        </pc:spChg>
        <pc:spChg chg="del">
          <ac:chgData name="Michael Seeber" userId="a61fbc61cce9726e" providerId="LiveId" clId="{CCDAEB13-39FC-4DD5-9416-E20F0BB980AB}" dt="2018-10-16T11:42:37.167" v="38"/>
          <ac:spMkLst>
            <pc:docMk/>
            <pc:sldMk cId="3920808227" sldId="269"/>
            <ac:spMk id="7" creationId="{E38D8A7B-9115-47CC-B22A-0BB751505BCF}"/>
          </ac:spMkLst>
        </pc:spChg>
        <pc:spChg chg="add mod">
          <ac:chgData name="Michael Seeber" userId="a61fbc61cce9726e" providerId="LiveId" clId="{CCDAEB13-39FC-4DD5-9416-E20F0BB980AB}" dt="2018-10-16T11:50:00.973" v="501" actId="20577"/>
          <ac:spMkLst>
            <pc:docMk/>
            <pc:sldMk cId="3920808227" sldId="269"/>
            <ac:spMk id="8" creationId="{BBA8ABC8-67A2-401F-9D0B-7591166C1AE3}"/>
          </ac:spMkLst>
        </pc:spChg>
        <pc:spChg chg="add mod">
          <ac:chgData name="Michael Seeber" userId="a61fbc61cce9726e" providerId="LiveId" clId="{CCDAEB13-39FC-4DD5-9416-E20F0BB980AB}" dt="2018-10-21T12:18:27.574" v="10084" actId="20577"/>
          <ac:spMkLst>
            <pc:docMk/>
            <pc:sldMk cId="3920808227" sldId="269"/>
            <ac:spMk id="9" creationId="{BC21C151-B44B-4D71-B011-969C9D282BE2}"/>
          </ac:spMkLst>
        </pc:spChg>
        <pc:spChg chg="add del mod">
          <ac:chgData name="Michael Seeber" userId="a61fbc61cce9726e" providerId="LiveId" clId="{CCDAEB13-39FC-4DD5-9416-E20F0BB980AB}" dt="2018-10-16T13:37:10.386" v="1036"/>
          <ac:spMkLst>
            <pc:docMk/>
            <pc:sldMk cId="3920808227" sldId="269"/>
            <ac:spMk id="10" creationId="{F6A2D2A5-AEE5-43B5-AF07-C4D4B5D85301}"/>
          </ac:spMkLst>
        </pc:spChg>
      </pc:sldChg>
      <pc:sldChg chg="addSp modSp add modAnim modNotesTx">
        <pc:chgData name="Michael Seeber" userId="a61fbc61cce9726e" providerId="LiveId" clId="{CCDAEB13-39FC-4DD5-9416-E20F0BB980AB}" dt="2018-10-22T11:59:11.622" v="13752" actId="20577"/>
        <pc:sldMkLst>
          <pc:docMk/>
          <pc:sldMk cId="1864608020" sldId="270"/>
        </pc:sldMkLst>
        <pc:spChg chg="mod">
          <ac:chgData name="Michael Seeber" userId="a61fbc61cce9726e" providerId="LiveId" clId="{CCDAEB13-39FC-4DD5-9416-E20F0BB980AB}" dt="2018-10-22T11:58:20.717" v="13748" actId="20577"/>
          <ac:spMkLst>
            <pc:docMk/>
            <pc:sldMk cId="1864608020" sldId="270"/>
            <ac:spMk id="5" creationId="{5CF10BFD-BCA4-4072-AEBD-C187A3B2359A}"/>
          </ac:spMkLst>
        </pc:spChg>
        <pc:spChg chg="mod">
          <ac:chgData name="Michael Seeber" userId="a61fbc61cce9726e" providerId="LiveId" clId="{CCDAEB13-39FC-4DD5-9416-E20F0BB980AB}" dt="2018-10-20T21:22:18.681" v="8153" actId="20577"/>
          <ac:spMkLst>
            <pc:docMk/>
            <pc:sldMk cId="1864608020" sldId="270"/>
            <ac:spMk id="6" creationId="{7D79760B-709E-4839-877D-6E2FFABEA2DE}"/>
          </ac:spMkLst>
        </pc:spChg>
        <pc:spChg chg="add mod">
          <ac:chgData name="Michael Seeber" userId="a61fbc61cce9726e" providerId="LiveId" clId="{CCDAEB13-39FC-4DD5-9416-E20F0BB980AB}" dt="2018-10-22T11:55:22.227" v="13741" actId="1076"/>
          <ac:spMkLst>
            <pc:docMk/>
            <pc:sldMk cId="1864608020" sldId="270"/>
            <ac:spMk id="7" creationId="{6BBBDEAB-B23D-4957-A0A2-A7E02B196C61}"/>
          </ac:spMkLst>
        </pc:spChg>
      </pc:sldChg>
      <pc:sldChg chg="addSp delSp modSp add ord modAnim modNotesTx">
        <pc:chgData name="Michael Seeber" userId="a61fbc61cce9726e" providerId="LiveId" clId="{CCDAEB13-39FC-4DD5-9416-E20F0BB980AB}" dt="2018-10-22T18:16:50.631" v="14272" actId="20577"/>
        <pc:sldMkLst>
          <pc:docMk/>
          <pc:sldMk cId="2326310909" sldId="271"/>
        </pc:sldMkLst>
        <pc:spChg chg="mod">
          <ac:chgData name="Michael Seeber" userId="a61fbc61cce9726e" providerId="LiveId" clId="{CCDAEB13-39FC-4DD5-9416-E20F0BB980AB}" dt="2018-10-22T10:45:57.508" v="12999" actId="1037"/>
          <ac:spMkLst>
            <pc:docMk/>
            <pc:sldMk cId="2326310909" sldId="271"/>
            <ac:spMk id="3" creationId="{AD98A673-0141-4FC1-A2FB-EC1BAD785032}"/>
          </ac:spMkLst>
        </pc:spChg>
        <pc:spChg chg="mod">
          <ac:chgData name="Michael Seeber" userId="a61fbc61cce9726e" providerId="LiveId" clId="{CCDAEB13-39FC-4DD5-9416-E20F0BB980AB}" dt="2018-10-22T18:16:50.631" v="14272" actId="20577"/>
          <ac:spMkLst>
            <pc:docMk/>
            <pc:sldMk cId="2326310909" sldId="271"/>
            <ac:spMk id="5" creationId="{3E7EEC6F-D95A-4ED7-AE11-D790B6AD454F}"/>
          </ac:spMkLst>
        </pc:spChg>
        <pc:spChg chg="mod">
          <ac:chgData name="Michael Seeber" userId="a61fbc61cce9726e" providerId="LiveId" clId="{CCDAEB13-39FC-4DD5-9416-E20F0BB980AB}" dt="2018-10-21T09:36:42.581" v="9718" actId="20577"/>
          <ac:spMkLst>
            <pc:docMk/>
            <pc:sldMk cId="2326310909" sldId="271"/>
            <ac:spMk id="6" creationId="{2C6E0F0E-4366-4571-96EC-102E2FD86FCE}"/>
          </ac:spMkLst>
        </pc:spChg>
        <pc:spChg chg="add del mod">
          <ac:chgData name="Michael Seeber" userId="a61fbc61cce9726e" providerId="LiveId" clId="{CCDAEB13-39FC-4DD5-9416-E20F0BB980AB}" dt="2018-10-22T10:45:41.987" v="12989" actId="478"/>
          <ac:spMkLst>
            <pc:docMk/>
            <pc:sldMk cId="2326310909" sldId="271"/>
            <ac:spMk id="7" creationId="{A645155E-9F1C-47AF-B24B-5C9571FD08AE}"/>
          </ac:spMkLst>
        </pc:spChg>
        <pc:spChg chg="add mod">
          <ac:chgData name="Michael Seeber" userId="a61fbc61cce9726e" providerId="LiveId" clId="{CCDAEB13-39FC-4DD5-9416-E20F0BB980AB}" dt="2018-10-22T10:48:22.375" v="13055" actId="20577"/>
          <ac:spMkLst>
            <pc:docMk/>
            <pc:sldMk cId="2326310909" sldId="271"/>
            <ac:spMk id="8" creationId="{0A37DA46-2C70-4B3A-8DE8-4F8F39895CA9}"/>
          </ac:spMkLst>
        </pc:spChg>
      </pc:sldChg>
      <pc:sldChg chg="addSp delSp modSp add modAnim">
        <pc:chgData name="Michael Seeber" userId="a61fbc61cce9726e" providerId="LiveId" clId="{CCDAEB13-39FC-4DD5-9416-E20F0BB980AB}" dt="2018-10-22T13:59:19.120" v="14000" actId="1076"/>
        <pc:sldMkLst>
          <pc:docMk/>
          <pc:sldMk cId="1911312903" sldId="272"/>
        </pc:sldMkLst>
        <pc:spChg chg="add del">
          <ac:chgData name="Michael Seeber" userId="a61fbc61cce9726e" providerId="LiveId" clId="{CCDAEB13-39FC-4DD5-9416-E20F0BB980AB}" dt="2018-10-16T13:16:42.659" v="777" actId="478"/>
          <ac:spMkLst>
            <pc:docMk/>
            <pc:sldMk cId="1911312903" sldId="272"/>
            <ac:spMk id="3" creationId="{FF33EFA5-C50E-42CE-A80C-8F243929B5BC}"/>
          </ac:spMkLst>
        </pc:spChg>
        <pc:spChg chg="del">
          <ac:chgData name="Michael Seeber" userId="a61fbc61cce9726e" providerId="LiveId" clId="{CCDAEB13-39FC-4DD5-9416-E20F0BB980AB}" dt="2018-10-16T12:47:32.071" v="574"/>
          <ac:spMkLst>
            <pc:docMk/>
            <pc:sldMk cId="1911312903" sldId="272"/>
            <ac:spMk id="5" creationId="{1A6EFD0F-F92A-4D22-91D4-A09B4FAC144E}"/>
          </ac:spMkLst>
        </pc:spChg>
        <pc:spChg chg="add mod">
          <ac:chgData name="Michael Seeber" userId="a61fbc61cce9726e" providerId="LiveId" clId="{CCDAEB13-39FC-4DD5-9416-E20F0BB980AB}" dt="2018-10-20T17:20:22.194" v="7883" actId="1076"/>
          <ac:spMkLst>
            <pc:docMk/>
            <pc:sldMk cId="1911312903" sldId="272"/>
            <ac:spMk id="5" creationId="{50B9674E-4522-4B52-9559-F2113AF78060}"/>
          </ac:spMkLst>
        </pc:spChg>
        <pc:spChg chg="mod">
          <ac:chgData name="Michael Seeber" userId="a61fbc61cce9726e" providerId="LiveId" clId="{CCDAEB13-39FC-4DD5-9416-E20F0BB980AB}" dt="2018-10-19T09:28:46.663" v="6446" actId="255"/>
          <ac:spMkLst>
            <pc:docMk/>
            <pc:sldMk cId="1911312903" sldId="272"/>
            <ac:spMk id="6" creationId="{52A18A7D-3FEB-4EFE-B7A5-4CFE56EC9516}"/>
          </ac:spMkLst>
        </pc:spChg>
        <pc:spChg chg="add mod">
          <ac:chgData name="Michael Seeber" userId="a61fbc61cce9726e" providerId="LiveId" clId="{CCDAEB13-39FC-4DD5-9416-E20F0BB980AB}" dt="2018-10-20T17:17:01.849" v="7612" actId="1076"/>
          <ac:spMkLst>
            <pc:docMk/>
            <pc:sldMk cId="1911312903" sldId="272"/>
            <ac:spMk id="7" creationId="{EB1F0D74-E23B-4672-BE93-83C627F4CB4B}"/>
          </ac:spMkLst>
        </pc:spChg>
        <pc:spChg chg="add mod">
          <ac:chgData name="Michael Seeber" userId="a61fbc61cce9726e" providerId="LiveId" clId="{CCDAEB13-39FC-4DD5-9416-E20F0BB980AB}" dt="2018-10-22T13:59:03.357" v="13984" actId="14100"/>
          <ac:spMkLst>
            <pc:docMk/>
            <pc:sldMk cId="1911312903" sldId="272"/>
            <ac:spMk id="8" creationId="{9F18831D-D4CB-404E-AC5C-67DA57C358EB}"/>
          </ac:spMkLst>
        </pc:spChg>
        <pc:spChg chg="add mod">
          <ac:chgData name="Michael Seeber" userId="a61fbc61cce9726e" providerId="LiveId" clId="{CCDAEB13-39FC-4DD5-9416-E20F0BB980AB}" dt="2018-10-22T13:59:19.120" v="14000" actId="1076"/>
          <ac:spMkLst>
            <pc:docMk/>
            <pc:sldMk cId="1911312903" sldId="272"/>
            <ac:spMk id="9" creationId="{A9AF17A0-7114-4496-B721-87C086532BA6}"/>
          </ac:spMkLst>
        </pc:spChg>
        <pc:spChg chg="add del mod">
          <ac:chgData name="Michael Seeber" userId="a61fbc61cce9726e" providerId="LiveId" clId="{CCDAEB13-39FC-4DD5-9416-E20F0BB980AB}" dt="2018-10-16T13:37:20.559" v="1038"/>
          <ac:spMkLst>
            <pc:docMk/>
            <pc:sldMk cId="1911312903" sldId="272"/>
            <ac:spMk id="11" creationId="{D5791DEF-9555-4744-99E8-F9D38BE52514}"/>
          </ac:spMkLst>
        </pc:spChg>
        <pc:spChg chg="add del mod">
          <ac:chgData name="Michael Seeber" userId="a61fbc61cce9726e" providerId="LiveId" clId="{CCDAEB13-39FC-4DD5-9416-E20F0BB980AB}" dt="2018-10-16T13:37:20.559" v="1038"/>
          <ac:spMkLst>
            <pc:docMk/>
            <pc:sldMk cId="1911312903" sldId="272"/>
            <ac:spMk id="12" creationId="{CC43BEA7-6C3F-48B2-BB78-A98693FECBB9}"/>
          </ac:spMkLst>
        </pc:spChg>
        <pc:spChg chg="add del mod">
          <ac:chgData name="Michael Seeber" userId="a61fbc61cce9726e" providerId="LiveId" clId="{CCDAEB13-39FC-4DD5-9416-E20F0BB980AB}" dt="2018-10-16T13:37:20.559" v="1038"/>
          <ac:spMkLst>
            <pc:docMk/>
            <pc:sldMk cId="1911312903" sldId="272"/>
            <ac:spMk id="13" creationId="{3033EC6E-4EB4-4E45-A948-52BC67C78ACB}"/>
          </ac:spMkLst>
        </pc:spChg>
        <pc:spChg chg="add del mod">
          <ac:chgData name="Michael Seeber" userId="a61fbc61cce9726e" providerId="LiveId" clId="{CCDAEB13-39FC-4DD5-9416-E20F0BB980AB}" dt="2018-10-16T13:37:20.559" v="1038"/>
          <ac:spMkLst>
            <pc:docMk/>
            <pc:sldMk cId="1911312903" sldId="272"/>
            <ac:spMk id="14" creationId="{99F51DC3-FFC6-4B9C-BDFC-5A33052509BB}"/>
          </ac:spMkLst>
        </pc:spChg>
        <pc:spChg chg="add del mod">
          <ac:chgData name="Michael Seeber" userId="a61fbc61cce9726e" providerId="LiveId" clId="{CCDAEB13-39FC-4DD5-9416-E20F0BB980AB}" dt="2018-10-16T13:37:20.559" v="1038"/>
          <ac:spMkLst>
            <pc:docMk/>
            <pc:sldMk cId="1911312903" sldId="272"/>
            <ac:spMk id="15" creationId="{431A30BF-3A01-4A4B-A55E-74026535D8B0}"/>
          </ac:spMkLst>
        </pc:spChg>
        <pc:spChg chg="add del mod">
          <ac:chgData name="Michael Seeber" userId="a61fbc61cce9726e" providerId="LiveId" clId="{CCDAEB13-39FC-4DD5-9416-E20F0BB980AB}" dt="2018-10-16T13:37:20.559" v="1038"/>
          <ac:spMkLst>
            <pc:docMk/>
            <pc:sldMk cId="1911312903" sldId="272"/>
            <ac:spMk id="16" creationId="{F994EAFA-22FC-472D-B61F-4F090B424E5C}"/>
          </ac:spMkLst>
        </pc:spChg>
        <pc:spChg chg="add del mod">
          <ac:chgData name="Michael Seeber" userId="a61fbc61cce9726e" providerId="LiveId" clId="{CCDAEB13-39FC-4DD5-9416-E20F0BB980AB}" dt="2018-10-16T13:37:20.559" v="1038"/>
          <ac:spMkLst>
            <pc:docMk/>
            <pc:sldMk cId="1911312903" sldId="272"/>
            <ac:spMk id="17" creationId="{8676B0D8-6D9F-483C-894F-BA6EAD9289C3}"/>
          </ac:spMkLst>
        </pc:spChg>
        <pc:spChg chg="add del mod">
          <ac:chgData name="Michael Seeber" userId="a61fbc61cce9726e" providerId="LiveId" clId="{CCDAEB13-39FC-4DD5-9416-E20F0BB980AB}" dt="2018-10-16T13:37:20.559" v="1038"/>
          <ac:spMkLst>
            <pc:docMk/>
            <pc:sldMk cId="1911312903" sldId="272"/>
            <ac:spMk id="18" creationId="{0F7C7D09-D5B4-4EC1-B3A7-329031DAB0E9}"/>
          </ac:spMkLst>
        </pc:spChg>
        <pc:spChg chg="add del mod">
          <ac:chgData name="Michael Seeber" userId="a61fbc61cce9726e" providerId="LiveId" clId="{CCDAEB13-39FC-4DD5-9416-E20F0BB980AB}" dt="2018-10-16T13:37:20.559" v="1038"/>
          <ac:spMkLst>
            <pc:docMk/>
            <pc:sldMk cId="1911312903" sldId="272"/>
            <ac:spMk id="19" creationId="{B6C02F10-D8A0-47D4-9424-865B08C5D5E3}"/>
          </ac:spMkLst>
        </pc:spChg>
        <pc:spChg chg="add del mod">
          <ac:chgData name="Michael Seeber" userId="a61fbc61cce9726e" providerId="LiveId" clId="{CCDAEB13-39FC-4DD5-9416-E20F0BB980AB}" dt="2018-10-16T13:37:20.559" v="1038"/>
          <ac:spMkLst>
            <pc:docMk/>
            <pc:sldMk cId="1911312903" sldId="272"/>
            <ac:spMk id="20" creationId="{050D450D-76EE-4515-A5CA-EEF37C8B1383}"/>
          </ac:spMkLst>
        </pc:spChg>
        <pc:spChg chg="add del mod">
          <ac:chgData name="Michael Seeber" userId="a61fbc61cce9726e" providerId="LiveId" clId="{CCDAEB13-39FC-4DD5-9416-E20F0BB980AB}" dt="2018-10-16T13:37:20.559" v="1038"/>
          <ac:spMkLst>
            <pc:docMk/>
            <pc:sldMk cId="1911312903" sldId="272"/>
            <ac:spMk id="21" creationId="{D5035ADC-F004-4670-A468-8EA8F52C7DC9}"/>
          </ac:spMkLst>
        </pc:spChg>
        <pc:spChg chg="add del mod">
          <ac:chgData name="Michael Seeber" userId="a61fbc61cce9726e" providerId="LiveId" clId="{CCDAEB13-39FC-4DD5-9416-E20F0BB980AB}" dt="2018-10-16T13:37:20.559" v="1038"/>
          <ac:spMkLst>
            <pc:docMk/>
            <pc:sldMk cId="1911312903" sldId="272"/>
            <ac:spMk id="22" creationId="{2716028A-ABAA-488F-845A-28AD5FD9D16C}"/>
          </ac:spMkLst>
        </pc:spChg>
        <pc:spChg chg="add del mod">
          <ac:chgData name="Michael Seeber" userId="a61fbc61cce9726e" providerId="LiveId" clId="{CCDAEB13-39FC-4DD5-9416-E20F0BB980AB}" dt="2018-10-16T13:37:20.559" v="1038"/>
          <ac:spMkLst>
            <pc:docMk/>
            <pc:sldMk cId="1911312903" sldId="272"/>
            <ac:spMk id="23" creationId="{D669A4A0-35B2-4D86-AF51-342DA68B256E}"/>
          </ac:spMkLst>
        </pc:spChg>
        <pc:spChg chg="add del mod">
          <ac:chgData name="Michael Seeber" userId="a61fbc61cce9726e" providerId="LiveId" clId="{CCDAEB13-39FC-4DD5-9416-E20F0BB980AB}" dt="2018-10-16T13:37:20.559" v="1038"/>
          <ac:spMkLst>
            <pc:docMk/>
            <pc:sldMk cId="1911312903" sldId="272"/>
            <ac:spMk id="24" creationId="{EF09E1FB-E0C9-402B-8B3C-68855A711A58}"/>
          </ac:spMkLst>
        </pc:spChg>
        <pc:picChg chg="add del mod">
          <ac:chgData name="Michael Seeber" userId="a61fbc61cce9726e" providerId="LiveId" clId="{CCDAEB13-39FC-4DD5-9416-E20F0BB980AB}" dt="2018-10-16T12:48:11.220" v="584" actId="478"/>
          <ac:picMkLst>
            <pc:docMk/>
            <pc:sldMk cId="1911312903" sldId="272"/>
            <ac:picMk id="8" creationId="{5AE441D9-E04C-4F2E-91E3-D997C9532A89}"/>
          </ac:picMkLst>
        </pc:picChg>
        <pc:picChg chg="add del mod">
          <ac:chgData name="Michael Seeber" userId="a61fbc61cce9726e" providerId="LiveId" clId="{CCDAEB13-39FC-4DD5-9416-E20F0BB980AB}" dt="2018-10-20T17:20:16.634" v="7881" actId="1076"/>
          <ac:picMkLst>
            <pc:docMk/>
            <pc:sldMk cId="1911312903" sldId="272"/>
            <ac:picMk id="10" creationId="{4A42E38F-2445-41D0-9BE2-41D7CDBC8004}"/>
          </ac:picMkLst>
        </pc:picChg>
      </pc:sldChg>
      <pc:sldChg chg="addSp modSp add ord">
        <pc:chgData name="Michael Seeber" userId="a61fbc61cce9726e" providerId="LiveId" clId="{CCDAEB13-39FC-4DD5-9416-E20F0BB980AB}" dt="2018-10-22T11:21:47.623" v="13700" actId="1076"/>
        <pc:sldMkLst>
          <pc:docMk/>
          <pc:sldMk cId="2472722219" sldId="275"/>
        </pc:sldMkLst>
        <pc:spChg chg="mod">
          <ac:chgData name="Michael Seeber" userId="a61fbc61cce9726e" providerId="LiveId" clId="{CCDAEB13-39FC-4DD5-9416-E20F0BB980AB}" dt="2018-10-20T17:01:11.248" v="7599" actId="14100"/>
          <ac:spMkLst>
            <pc:docMk/>
            <pc:sldMk cId="2472722219" sldId="275"/>
            <ac:spMk id="5" creationId="{1F0E00B8-BB75-40AF-A8B2-7A4BE39619C0}"/>
          </ac:spMkLst>
        </pc:spChg>
        <pc:spChg chg="mod">
          <ac:chgData name="Michael Seeber" userId="a61fbc61cce9726e" providerId="LiveId" clId="{CCDAEB13-39FC-4DD5-9416-E20F0BB980AB}" dt="2018-10-19T00:00:28.926" v="6279" actId="255"/>
          <ac:spMkLst>
            <pc:docMk/>
            <pc:sldMk cId="2472722219" sldId="275"/>
            <ac:spMk id="6" creationId="{704571B5-7E41-44D7-BEF8-2A75A9425952}"/>
          </ac:spMkLst>
        </pc:spChg>
        <pc:spChg chg="add mod">
          <ac:chgData name="Michael Seeber" userId="a61fbc61cce9726e" providerId="LiveId" clId="{CCDAEB13-39FC-4DD5-9416-E20F0BB980AB}" dt="2018-10-22T11:21:47.623" v="13700" actId="1076"/>
          <ac:spMkLst>
            <pc:docMk/>
            <pc:sldMk cId="2472722219" sldId="275"/>
            <ac:spMk id="7" creationId="{C9255BAA-8B61-41B4-A89C-C8A87C3D9DA9}"/>
          </ac:spMkLst>
        </pc:spChg>
        <pc:picChg chg="add mod">
          <ac:chgData name="Michael Seeber" userId="a61fbc61cce9726e" providerId="LiveId" clId="{CCDAEB13-39FC-4DD5-9416-E20F0BB980AB}" dt="2018-10-20T17:03:10.827" v="7608" actId="1076"/>
          <ac:picMkLst>
            <pc:docMk/>
            <pc:sldMk cId="2472722219" sldId="275"/>
            <ac:picMk id="8" creationId="{4D4BE84C-BF4E-420A-B0F4-21954DB8E024}"/>
          </ac:picMkLst>
        </pc:picChg>
      </pc:sldChg>
      <pc:sldChg chg="addSp delSp modSp add ord">
        <pc:chgData name="Michael Seeber" userId="a61fbc61cce9726e" providerId="LiveId" clId="{CCDAEB13-39FC-4DD5-9416-E20F0BB980AB}" dt="2018-10-22T11:28:39.956" v="13715"/>
        <pc:sldMkLst>
          <pc:docMk/>
          <pc:sldMk cId="3629408608" sldId="276"/>
        </pc:sldMkLst>
        <pc:spChg chg="del">
          <ac:chgData name="Michael Seeber" userId="a61fbc61cce9726e" providerId="LiveId" clId="{CCDAEB13-39FC-4DD5-9416-E20F0BB980AB}" dt="2018-10-16T13:04:17.670" v="704"/>
          <ac:spMkLst>
            <pc:docMk/>
            <pc:sldMk cId="3629408608" sldId="276"/>
            <ac:spMk id="5" creationId="{401766D9-285E-43FE-8B33-22357072BF13}"/>
          </ac:spMkLst>
        </pc:spChg>
        <pc:spChg chg="mod">
          <ac:chgData name="Michael Seeber" userId="a61fbc61cce9726e" providerId="LiveId" clId="{CCDAEB13-39FC-4DD5-9416-E20F0BB980AB}" dt="2018-10-18T23:58:37.443" v="6270" actId="404"/>
          <ac:spMkLst>
            <pc:docMk/>
            <pc:sldMk cId="3629408608" sldId="276"/>
            <ac:spMk id="6" creationId="{C6AF2B39-7730-4938-94ED-41D452FC311D}"/>
          </ac:spMkLst>
        </pc:spChg>
        <pc:picChg chg="add mod">
          <ac:chgData name="Michael Seeber" userId="a61fbc61cce9726e" providerId="LiveId" clId="{CCDAEB13-39FC-4DD5-9416-E20F0BB980AB}" dt="2018-10-16T13:04:49.523" v="768" actId="1076"/>
          <ac:picMkLst>
            <pc:docMk/>
            <pc:sldMk cId="3629408608" sldId="276"/>
            <ac:picMk id="8" creationId="{6A9C83F0-5F90-4330-B738-361F5FB98F34}"/>
          </ac:picMkLst>
        </pc:picChg>
      </pc:sldChg>
      <pc:sldChg chg="modSp add">
        <pc:chgData name="Michael Seeber" userId="a61fbc61cce9726e" providerId="LiveId" clId="{CCDAEB13-39FC-4DD5-9416-E20F0BB980AB}" dt="2018-10-16T13:19:41.348" v="808" actId="20577"/>
        <pc:sldMkLst>
          <pc:docMk/>
          <pc:sldMk cId="4070620513" sldId="277"/>
        </pc:sldMkLst>
        <pc:spChg chg="mod">
          <ac:chgData name="Michael Seeber" userId="a61fbc61cce9726e" providerId="LiveId" clId="{CCDAEB13-39FC-4DD5-9416-E20F0BB980AB}" dt="2018-10-16T13:19:37.041" v="801" actId="20577"/>
          <ac:spMkLst>
            <pc:docMk/>
            <pc:sldMk cId="4070620513" sldId="277"/>
            <ac:spMk id="2" creationId="{1B6F5BDF-8EEF-4C97-9FB1-1DBA771EB46A}"/>
          </ac:spMkLst>
        </pc:spChg>
        <pc:spChg chg="mod">
          <ac:chgData name="Michael Seeber" userId="a61fbc61cce9726e" providerId="LiveId" clId="{CCDAEB13-39FC-4DD5-9416-E20F0BB980AB}" dt="2018-10-16T13:19:41.348" v="808" actId="20577"/>
          <ac:spMkLst>
            <pc:docMk/>
            <pc:sldMk cId="4070620513" sldId="277"/>
            <ac:spMk id="3" creationId="{F9FA4D1A-84EA-4648-8334-DFBA727AA68A}"/>
          </ac:spMkLst>
        </pc:spChg>
      </pc:sldChg>
      <pc:sldChg chg="addSp delSp modSp add ord modTransition">
        <pc:chgData name="Michael Seeber" userId="a61fbc61cce9726e" providerId="LiveId" clId="{CCDAEB13-39FC-4DD5-9416-E20F0BB980AB}" dt="2018-10-22T12:31:46.417" v="13975"/>
        <pc:sldMkLst>
          <pc:docMk/>
          <pc:sldMk cId="707975330" sldId="278"/>
        </pc:sldMkLst>
        <pc:spChg chg="add mod">
          <ac:chgData name="Michael Seeber" userId="a61fbc61cce9726e" providerId="LiveId" clId="{CCDAEB13-39FC-4DD5-9416-E20F0BB980AB}" dt="2018-10-22T11:21:59.097" v="13705" actId="1076"/>
          <ac:spMkLst>
            <pc:docMk/>
            <pc:sldMk cId="707975330" sldId="278"/>
            <ac:spMk id="2" creationId="{89AC61D7-31DB-40A3-BE35-3E38BC9925A4}"/>
          </ac:spMkLst>
        </pc:spChg>
        <pc:spChg chg="del">
          <ac:chgData name="Michael Seeber" userId="a61fbc61cce9726e" providerId="LiveId" clId="{CCDAEB13-39FC-4DD5-9416-E20F0BB980AB}" dt="2018-10-16T13:19:58.238" v="815" actId="478"/>
          <ac:spMkLst>
            <pc:docMk/>
            <pc:sldMk cId="707975330" sldId="278"/>
            <ac:spMk id="2" creationId="{9B3873CE-3F75-435A-88E4-51D1DD66FDD3}"/>
          </ac:spMkLst>
        </pc:spChg>
        <pc:spChg chg="del">
          <ac:chgData name="Michael Seeber" userId="a61fbc61cce9726e" providerId="LiveId" clId="{CCDAEB13-39FC-4DD5-9416-E20F0BB980AB}" dt="2018-10-22T12:30:36.388" v="13946"/>
          <ac:spMkLst>
            <pc:docMk/>
            <pc:sldMk cId="707975330" sldId="278"/>
            <ac:spMk id="3" creationId="{E32FF6F8-E9F3-4355-8A1F-B5E5EB58E768}"/>
          </ac:spMkLst>
        </pc:spChg>
        <pc:spChg chg="mod">
          <ac:chgData name="Michael Seeber" userId="a61fbc61cce9726e" providerId="LiveId" clId="{CCDAEB13-39FC-4DD5-9416-E20F0BB980AB}" dt="2018-10-18T23:30:40.321" v="5015" actId="1076"/>
          <ac:spMkLst>
            <pc:docMk/>
            <pc:sldMk cId="707975330" sldId="278"/>
            <ac:spMk id="5" creationId="{2EC395DF-D30E-4A9D-908F-AFB16BFB1170}"/>
          </ac:spMkLst>
        </pc:spChg>
        <pc:spChg chg="add mod">
          <ac:chgData name="Michael Seeber" userId="a61fbc61cce9726e" providerId="LiveId" clId="{CCDAEB13-39FC-4DD5-9416-E20F0BB980AB}" dt="2018-10-22T12:30:51.850" v="13974" actId="20577"/>
          <ac:spMkLst>
            <pc:docMk/>
            <pc:sldMk cId="707975330" sldId="278"/>
            <ac:spMk id="7" creationId="{72D3CFEE-3623-4326-8222-55B5E64A4A2C}"/>
          </ac:spMkLst>
        </pc:spChg>
        <pc:spChg chg="add del mod">
          <ac:chgData name="Michael Seeber" userId="a61fbc61cce9726e" providerId="LiveId" clId="{CCDAEB13-39FC-4DD5-9416-E20F0BB980AB}" dt="2018-10-22T12:30:44.812" v="13947" actId="478"/>
          <ac:spMkLst>
            <pc:docMk/>
            <pc:sldMk cId="707975330" sldId="278"/>
            <ac:spMk id="9" creationId="{6BE96761-933E-4048-BA55-F6769D577FC0}"/>
          </ac:spMkLst>
        </pc:spChg>
        <pc:picChg chg="add mod">
          <ac:chgData name="Michael Seeber" userId="a61fbc61cce9726e" providerId="LiveId" clId="{CCDAEB13-39FC-4DD5-9416-E20F0BB980AB}" dt="2018-10-21T13:36:47.012" v="10384" actId="1076"/>
          <ac:picMkLst>
            <pc:docMk/>
            <pc:sldMk cId="707975330" sldId="278"/>
            <ac:picMk id="8" creationId="{94A8D78D-5095-45DF-8055-C200CB5EC6CC}"/>
          </ac:picMkLst>
        </pc:picChg>
      </pc:sldChg>
      <pc:sldChg chg="addSp delSp modSp add del ord">
        <pc:chgData name="Michael Seeber" userId="a61fbc61cce9726e" providerId="LiveId" clId="{CCDAEB13-39FC-4DD5-9416-E20F0BB980AB}" dt="2018-10-22T11:27:45.959" v="13712" actId="2696"/>
        <pc:sldMkLst>
          <pc:docMk/>
          <pc:sldMk cId="280902262" sldId="279"/>
        </pc:sldMkLst>
        <pc:spChg chg="del">
          <ac:chgData name="Michael Seeber" userId="a61fbc61cce9726e" providerId="LiveId" clId="{CCDAEB13-39FC-4DD5-9416-E20F0BB980AB}" dt="2018-10-16T13:22:34.340" v="835"/>
          <ac:spMkLst>
            <pc:docMk/>
            <pc:sldMk cId="280902262" sldId="279"/>
            <ac:spMk id="5" creationId="{F66B1628-F491-4D48-803F-CBA964A8D4BE}"/>
          </ac:spMkLst>
        </pc:spChg>
        <pc:spChg chg="mod">
          <ac:chgData name="Michael Seeber" userId="a61fbc61cce9726e" providerId="LiveId" clId="{CCDAEB13-39FC-4DD5-9416-E20F0BB980AB}" dt="2018-10-18T23:58:58.038" v="6273" actId="255"/>
          <ac:spMkLst>
            <pc:docMk/>
            <pc:sldMk cId="280902262" sldId="279"/>
            <ac:spMk id="6" creationId="{1294EEC5-AFD3-4009-A6C6-76731B528645}"/>
          </ac:spMkLst>
        </pc:spChg>
        <pc:picChg chg="add del mod">
          <ac:chgData name="Michael Seeber" userId="a61fbc61cce9726e" providerId="LiveId" clId="{CCDAEB13-39FC-4DD5-9416-E20F0BB980AB}" dt="2018-10-18T22:06:03.367" v="2957"/>
          <ac:picMkLst>
            <pc:docMk/>
            <pc:sldMk cId="280902262" sldId="279"/>
            <ac:picMk id="7" creationId="{BCACC857-EAA9-4690-AAB1-F3D473696CBD}"/>
          </ac:picMkLst>
        </pc:picChg>
        <pc:picChg chg="add mod">
          <ac:chgData name="Michael Seeber" userId="a61fbc61cce9726e" providerId="LiveId" clId="{CCDAEB13-39FC-4DD5-9416-E20F0BB980AB}" dt="2018-10-18T22:07:24.677" v="3030" actId="1076"/>
          <ac:picMkLst>
            <pc:docMk/>
            <pc:sldMk cId="280902262" sldId="279"/>
            <ac:picMk id="8" creationId="{6D8F9C18-58B0-438D-8433-2A03D9A15EC8}"/>
          </ac:picMkLst>
        </pc:picChg>
        <pc:picChg chg="add mod">
          <ac:chgData name="Michael Seeber" userId="a61fbc61cce9726e" providerId="LiveId" clId="{CCDAEB13-39FC-4DD5-9416-E20F0BB980AB}" dt="2018-10-18T22:08:05.167" v="3039" actId="1076"/>
          <ac:picMkLst>
            <pc:docMk/>
            <pc:sldMk cId="280902262" sldId="279"/>
            <ac:picMk id="9" creationId="{65B333AA-C578-4758-9B13-80BE80515455}"/>
          </ac:picMkLst>
        </pc:picChg>
      </pc:sldChg>
      <pc:sldChg chg="add">
        <pc:chgData name="Michael Seeber" userId="a61fbc61cce9726e" providerId="LiveId" clId="{CCDAEB13-39FC-4DD5-9416-E20F0BB980AB}" dt="2018-10-22T11:27:50.970" v="13714"/>
        <pc:sldMkLst>
          <pc:docMk/>
          <pc:sldMk cId="3800442033" sldId="279"/>
        </pc:sldMkLst>
      </pc:sldChg>
      <pc:sldChg chg="addSp delSp modSp add ord">
        <pc:chgData name="Michael Seeber" userId="a61fbc61cce9726e" providerId="LiveId" clId="{CCDAEB13-39FC-4DD5-9416-E20F0BB980AB}" dt="2018-10-19T11:58:39.429" v="6491"/>
        <pc:sldMkLst>
          <pc:docMk/>
          <pc:sldMk cId="1906021975" sldId="280"/>
        </pc:sldMkLst>
        <pc:spChg chg="del">
          <ac:chgData name="Michael Seeber" userId="a61fbc61cce9726e" providerId="LiveId" clId="{CCDAEB13-39FC-4DD5-9416-E20F0BB980AB}" dt="2018-10-16T13:24:26.611" v="879"/>
          <ac:spMkLst>
            <pc:docMk/>
            <pc:sldMk cId="1906021975" sldId="280"/>
            <ac:spMk id="5" creationId="{DCCFA14C-E53C-4EC3-B33E-B248B051499D}"/>
          </ac:spMkLst>
        </pc:spChg>
        <pc:spChg chg="mod">
          <ac:chgData name="Michael Seeber" userId="a61fbc61cce9726e" providerId="LiveId" clId="{CCDAEB13-39FC-4DD5-9416-E20F0BB980AB}" dt="2018-10-16T13:24:38.371" v="922" actId="20577"/>
          <ac:spMkLst>
            <pc:docMk/>
            <pc:sldMk cId="1906021975" sldId="280"/>
            <ac:spMk id="6" creationId="{391E82C1-B305-447C-92C4-FA779AF7380B}"/>
          </ac:spMkLst>
        </pc:spChg>
        <pc:picChg chg="add mod">
          <ac:chgData name="Michael Seeber" userId="a61fbc61cce9726e" providerId="LiveId" clId="{CCDAEB13-39FC-4DD5-9416-E20F0BB980AB}" dt="2018-10-16T13:24:29.370" v="882" actId="1076"/>
          <ac:picMkLst>
            <pc:docMk/>
            <pc:sldMk cId="1906021975" sldId="280"/>
            <ac:picMk id="8" creationId="{BE90DCCB-FF9F-40AD-81F9-4152CB5843D4}"/>
          </ac:picMkLst>
        </pc:picChg>
      </pc:sldChg>
      <pc:sldChg chg="addSp delSp modSp add ord modNotesTx">
        <pc:chgData name="Michael Seeber" userId="a61fbc61cce9726e" providerId="LiveId" clId="{CCDAEB13-39FC-4DD5-9416-E20F0BB980AB}" dt="2018-10-22T12:35:30.364" v="13978" actId="20577"/>
        <pc:sldMkLst>
          <pc:docMk/>
          <pc:sldMk cId="3856272295" sldId="281"/>
        </pc:sldMkLst>
        <pc:spChg chg="del">
          <ac:chgData name="Michael Seeber" userId="a61fbc61cce9726e" providerId="LiveId" clId="{CCDAEB13-39FC-4DD5-9416-E20F0BB980AB}" dt="2018-10-16T13:25:14.320" v="924"/>
          <ac:spMkLst>
            <pc:docMk/>
            <pc:sldMk cId="3856272295" sldId="281"/>
            <ac:spMk id="5" creationId="{239B360A-3AB2-4872-8408-9B1F3A5848A1}"/>
          </ac:spMkLst>
        </pc:spChg>
        <pc:spChg chg="mod">
          <ac:chgData name="Michael Seeber" userId="a61fbc61cce9726e" providerId="LiveId" clId="{CCDAEB13-39FC-4DD5-9416-E20F0BB980AB}" dt="2018-10-16T13:25:25.045" v="933" actId="20577"/>
          <ac:spMkLst>
            <pc:docMk/>
            <pc:sldMk cId="3856272295" sldId="281"/>
            <ac:spMk id="6" creationId="{3A5022A5-5261-4F22-BEEE-D33121F66062}"/>
          </ac:spMkLst>
        </pc:spChg>
        <pc:picChg chg="add mod">
          <ac:chgData name="Michael Seeber" userId="a61fbc61cce9726e" providerId="LiveId" clId="{CCDAEB13-39FC-4DD5-9416-E20F0BB980AB}" dt="2018-10-16T13:25:31.941" v="934" actId="1076"/>
          <ac:picMkLst>
            <pc:docMk/>
            <pc:sldMk cId="3856272295" sldId="281"/>
            <ac:picMk id="8" creationId="{F5F19A16-EE01-4A7A-907E-76E718236E7B}"/>
          </ac:picMkLst>
        </pc:picChg>
      </pc:sldChg>
      <pc:sldChg chg="addSp delSp modSp add modNotesTx">
        <pc:chgData name="Michael Seeber" userId="a61fbc61cce9726e" providerId="LiveId" clId="{CCDAEB13-39FC-4DD5-9416-E20F0BB980AB}" dt="2018-10-22T12:35:26.092" v="13977" actId="20577"/>
        <pc:sldMkLst>
          <pc:docMk/>
          <pc:sldMk cId="2522412702" sldId="282"/>
        </pc:sldMkLst>
        <pc:spChg chg="del">
          <ac:chgData name="Michael Seeber" userId="a61fbc61cce9726e" providerId="LiveId" clId="{CCDAEB13-39FC-4DD5-9416-E20F0BB980AB}" dt="2018-10-16T13:28:07.423" v="976"/>
          <ac:spMkLst>
            <pc:docMk/>
            <pc:sldMk cId="2522412702" sldId="282"/>
            <ac:spMk id="5" creationId="{68AF5CDB-B81D-4D35-B403-44FA3F51447B}"/>
          </ac:spMkLst>
        </pc:spChg>
        <pc:spChg chg="mod">
          <ac:chgData name="Michael Seeber" userId="a61fbc61cce9726e" providerId="LiveId" clId="{CCDAEB13-39FC-4DD5-9416-E20F0BB980AB}" dt="2018-10-18T22:20:11.386" v="3728" actId="20577"/>
          <ac:spMkLst>
            <pc:docMk/>
            <pc:sldMk cId="2522412702" sldId="282"/>
            <ac:spMk id="6" creationId="{5B7C5BA6-9AE6-4D8C-A9A0-6ECEF3B09F68}"/>
          </ac:spMkLst>
        </pc:spChg>
        <pc:spChg chg="add mod">
          <ac:chgData name="Michael Seeber" userId="a61fbc61cce9726e" providerId="LiveId" clId="{CCDAEB13-39FC-4DD5-9416-E20F0BB980AB}" dt="2018-10-22T11:21:25.989" v="13697" actId="1076"/>
          <ac:spMkLst>
            <pc:docMk/>
            <pc:sldMk cId="2522412702" sldId="282"/>
            <ac:spMk id="9" creationId="{D3844288-DA61-4F9A-919A-A34D937B9CFE}"/>
          </ac:spMkLst>
        </pc:spChg>
        <pc:picChg chg="add mod">
          <ac:chgData name="Michael Seeber" userId="a61fbc61cce9726e" providerId="LiveId" clId="{CCDAEB13-39FC-4DD5-9416-E20F0BB980AB}" dt="2018-10-16T13:33:17.579" v="992" actId="1076"/>
          <ac:picMkLst>
            <pc:docMk/>
            <pc:sldMk cId="2522412702" sldId="282"/>
            <ac:picMk id="8" creationId="{B6F54C06-4A4F-40B4-B54B-CC3DF202F98F}"/>
          </ac:picMkLst>
        </pc:picChg>
      </pc:sldChg>
      <pc:sldChg chg="addSp delSp modSp add">
        <pc:chgData name="Michael Seeber" userId="a61fbc61cce9726e" providerId="LiveId" clId="{CCDAEB13-39FC-4DD5-9416-E20F0BB980AB}" dt="2018-10-16T13:55:04.787" v="1248" actId="14100"/>
        <pc:sldMkLst>
          <pc:docMk/>
          <pc:sldMk cId="2225849611" sldId="284"/>
        </pc:sldMkLst>
        <pc:spChg chg="del">
          <ac:chgData name="Michael Seeber" userId="a61fbc61cce9726e" providerId="LiveId" clId="{CCDAEB13-39FC-4DD5-9416-E20F0BB980AB}" dt="2018-10-16T13:38:35.536" v="1050"/>
          <ac:spMkLst>
            <pc:docMk/>
            <pc:sldMk cId="2225849611" sldId="284"/>
            <ac:spMk id="5" creationId="{A0A4B9DD-3F74-4665-9D26-ADCA99A307A9}"/>
          </ac:spMkLst>
        </pc:spChg>
        <pc:spChg chg="mod ord">
          <ac:chgData name="Michael Seeber" userId="a61fbc61cce9726e" providerId="LiveId" clId="{CCDAEB13-39FC-4DD5-9416-E20F0BB980AB}" dt="2018-10-16T13:43:57.561" v="1097" actId="167"/>
          <ac:spMkLst>
            <pc:docMk/>
            <pc:sldMk cId="2225849611" sldId="284"/>
            <ac:spMk id="6" creationId="{D8A94F93-035D-4333-AAD0-4E6A7900CBC5}"/>
          </ac:spMkLst>
        </pc:spChg>
        <pc:spChg chg="add mod">
          <ac:chgData name="Michael Seeber" userId="a61fbc61cce9726e" providerId="LiveId" clId="{CCDAEB13-39FC-4DD5-9416-E20F0BB980AB}" dt="2018-10-16T13:53:33.831" v="1234" actId="1076"/>
          <ac:spMkLst>
            <pc:docMk/>
            <pc:sldMk cId="2225849611" sldId="284"/>
            <ac:spMk id="13" creationId="{95E91F79-893F-4FC0-95D0-15F16DE3398C}"/>
          </ac:spMkLst>
        </pc:spChg>
        <pc:spChg chg="add mod">
          <ac:chgData name="Michael Seeber" userId="a61fbc61cce9726e" providerId="LiveId" clId="{CCDAEB13-39FC-4DD5-9416-E20F0BB980AB}" dt="2018-10-16T13:53:48.294" v="1239" actId="1076"/>
          <ac:spMkLst>
            <pc:docMk/>
            <pc:sldMk cId="2225849611" sldId="284"/>
            <ac:spMk id="14" creationId="{7CAB87F4-494B-464C-9670-AADD766BBAFF}"/>
          </ac:spMkLst>
        </pc:spChg>
        <pc:spChg chg="add mod">
          <ac:chgData name="Michael Seeber" userId="a61fbc61cce9726e" providerId="LiveId" clId="{CCDAEB13-39FC-4DD5-9416-E20F0BB980AB}" dt="2018-10-16T13:54:40.300" v="1246" actId="1076"/>
          <ac:spMkLst>
            <pc:docMk/>
            <pc:sldMk cId="2225849611" sldId="284"/>
            <ac:spMk id="15" creationId="{5754CD04-E499-461A-B3DF-4A2DE0F2A69D}"/>
          </ac:spMkLst>
        </pc:spChg>
        <pc:picChg chg="add mod ord">
          <ac:chgData name="Michael Seeber" userId="a61fbc61cce9726e" providerId="LiveId" clId="{CCDAEB13-39FC-4DD5-9416-E20F0BB980AB}" dt="2018-10-16T13:55:04.787" v="1248" actId="14100"/>
          <ac:picMkLst>
            <pc:docMk/>
            <pc:sldMk cId="2225849611" sldId="284"/>
            <ac:picMk id="8" creationId="{84473DF0-8E9A-4FB0-ABA9-88C424BDE7BC}"/>
          </ac:picMkLst>
        </pc:picChg>
        <pc:picChg chg="add mod ord">
          <ac:chgData name="Michael Seeber" userId="a61fbc61cce9726e" providerId="LiveId" clId="{CCDAEB13-39FC-4DD5-9416-E20F0BB980AB}" dt="2018-10-16T13:53:59.232" v="1243" actId="14100"/>
          <ac:picMkLst>
            <pc:docMk/>
            <pc:sldMk cId="2225849611" sldId="284"/>
            <ac:picMk id="10" creationId="{FE5F053F-AFCF-455E-A5D3-36A2C1126920}"/>
          </ac:picMkLst>
        </pc:picChg>
        <pc:picChg chg="add mod">
          <ac:chgData name="Michael Seeber" userId="a61fbc61cce9726e" providerId="LiveId" clId="{CCDAEB13-39FC-4DD5-9416-E20F0BB980AB}" dt="2018-10-16T13:54:32.242" v="1245" actId="1076"/>
          <ac:picMkLst>
            <pc:docMk/>
            <pc:sldMk cId="2225849611" sldId="284"/>
            <ac:picMk id="12" creationId="{CBD9AF97-4F6E-4D25-B95B-EF5BD8E4BBC0}"/>
          </ac:picMkLst>
        </pc:picChg>
      </pc:sldChg>
      <pc:sldChg chg="addSp delSp modSp add ord">
        <pc:chgData name="Michael Seeber" userId="a61fbc61cce9726e" providerId="LiveId" clId="{CCDAEB13-39FC-4DD5-9416-E20F0BB980AB}" dt="2018-10-16T15:19:26.357" v="2073"/>
        <pc:sldMkLst>
          <pc:docMk/>
          <pc:sldMk cId="764921036" sldId="286"/>
        </pc:sldMkLst>
        <pc:spChg chg="del">
          <ac:chgData name="Michael Seeber" userId="a61fbc61cce9726e" providerId="LiveId" clId="{CCDAEB13-39FC-4DD5-9416-E20F0BB980AB}" dt="2018-10-16T14:01:52.286" v="1301"/>
          <ac:spMkLst>
            <pc:docMk/>
            <pc:sldMk cId="764921036" sldId="286"/>
            <ac:spMk id="5" creationId="{7346E8ED-3FD1-4A8D-8C90-57BAC19FFF51}"/>
          </ac:spMkLst>
        </pc:spChg>
        <pc:spChg chg="mod">
          <ac:chgData name="Michael Seeber" userId="a61fbc61cce9726e" providerId="LiveId" clId="{CCDAEB13-39FC-4DD5-9416-E20F0BB980AB}" dt="2018-10-16T14:06:06.225" v="1406" actId="20577"/>
          <ac:spMkLst>
            <pc:docMk/>
            <pc:sldMk cId="764921036" sldId="286"/>
            <ac:spMk id="6" creationId="{478B8C82-5684-4223-99EA-A445A433D96B}"/>
          </ac:spMkLst>
        </pc:spChg>
        <pc:spChg chg="add mod">
          <ac:chgData name="Michael Seeber" userId="a61fbc61cce9726e" providerId="LiveId" clId="{CCDAEB13-39FC-4DD5-9416-E20F0BB980AB}" dt="2018-10-16T14:04:55.706" v="1351" actId="1076"/>
          <ac:spMkLst>
            <pc:docMk/>
            <pc:sldMk cId="764921036" sldId="286"/>
            <ac:spMk id="11" creationId="{CB0B2E2C-B876-4B7D-AC74-AF6DDAD328F9}"/>
          </ac:spMkLst>
        </pc:spChg>
        <pc:spChg chg="add mod">
          <ac:chgData name="Michael Seeber" userId="a61fbc61cce9726e" providerId="LiveId" clId="{CCDAEB13-39FC-4DD5-9416-E20F0BB980AB}" dt="2018-10-16T14:05:47.750" v="1354" actId="1076"/>
          <ac:spMkLst>
            <pc:docMk/>
            <pc:sldMk cId="764921036" sldId="286"/>
            <ac:spMk id="13" creationId="{53EF8856-762C-490A-A226-ADDFD9E1D457}"/>
          </ac:spMkLst>
        </pc:spChg>
        <pc:picChg chg="add mod">
          <ac:chgData name="Michael Seeber" userId="a61fbc61cce9726e" providerId="LiveId" clId="{CCDAEB13-39FC-4DD5-9416-E20F0BB980AB}" dt="2018-10-16T14:04:49.626" v="1350" actId="1076"/>
          <ac:picMkLst>
            <pc:docMk/>
            <pc:sldMk cId="764921036" sldId="286"/>
            <ac:picMk id="8" creationId="{2899376E-ACC8-4FBE-A348-79AE9221ECC2}"/>
          </ac:picMkLst>
        </pc:picChg>
        <pc:picChg chg="add mod">
          <ac:chgData name="Michael Seeber" userId="a61fbc61cce9726e" providerId="LiveId" clId="{CCDAEB13-39FC-4DD5-9416-E20F0BB980AB}" dt="2018-10-16T14:04:49.626" v="1350" actId="1076"/>
          <ac:picMkLst>
            <pc:docMk/>
            <pc:sldMk cId="764921036" sldId="286"/>
            <ac:picMk id="10" creationId="{D0D2C081-F22E-48C9-BF68-083F2205E890}"/>
          </ac:picMkLst>
        </pc:picChg>
        <pc:picChg chg="add del">
          <ac:chgData name="Michael Seeber" userId="a61fbc61cce9726e" providerId="LiveId" clId="{CCDAEB13-39FC-4DD5-9416-E20F0BB980AB}" dt="2018-10-16T14:04:11.374" v="1334" actId="478"/>
          <ac:picMkLst>
            <pc:docMk/>
            <pc:sldMk cId="764921036" sldId="286"/>
            <ac:picMk id="12" creationId="{CF32C195-2A09-4929-9EAD-0645F22CC9A6}"/>
          </ac:picMkLst>
        </pc:picChg>
      </pc:sldChg>
      <pc:sldChg chg="addSp delSp modSp add ord">
        <pc:chgData name="Michael Seeber" userId="a61fbc61cce9726e" providerId="LiveId" clId="{CCDAEB13-39FC-4DD5-9416-E20F0BB980AB}" dt="2018-10-22T11:04:36.732" v="13443" actId="14100"/>
        <pc:sldMkLst>
          <pc:docMk/>
          <pc:sldMk cId="2072838063" sldId="288"/>
        </pc:sldMkLst>
        <pc:spChg chg="del">
          <ac:chgData name="Michael Seeber" userId="a61fbc61cce9726e" providerId="LiveId" clId="{CCDAEB13-39FC-4DD5-9416-E20F0BB980AB}" dt="2018-10-16T14:16:53.216" v="1456"/>
          <ac:spMkLst>
            <pc:docMk/>
            <pc:sldMk cId="2072838063" sldId="288"/>
            <ac:spMk id="5" creationId="{E27B4430-5572-419D-8645-57B3073ACAA8}"/>
          </ac:spMkLst>
        </pc:spChg>
        <pc:spChg chg="mod">
          <ac:chgData name="Michael Seeber" userId="a61fbc61cce9726e" providerId="LiveId" clId="{CCDAEB13-39FC-4DD5-9416-E20F0BB980AB}" dt="2018-10-16T14:26:53.011" v="1519" actId="20577"/>
          <ac:spMkLst>
            <pc:docMk/>
            <pc:sldMk cId="2072838063" sldId="288"/>
            <ac:spMk id="6" creationId="{7566D1D1-CA59-4672-AA3F-A27C3E802040}"/>
          </ac:spMkLst>
        </pc:spChg>
        <pc:spChg chg="add del mod">
          <ac:chgData name="Michael Seeber" userId="a61fbc61cce9726e" providerId="LiveId" clId="{CCDAEB13-39FC-4DD5-9416-E20F0BB980AB}" dt="2018-10-22T09:41:46.068" v="12952" actId="478"/>
          <ac:spMkLst>
            <pc:docMk/>
            <pc:sldMk cId="2072838063" sldId="288"/>
            <ac:spMk id="7" creationId="{72F67B25-8C24-4A0C-A4A9-FAB71D96A801}"/>
          </ac:spMkLst>
        </pc:spChg>
        <pc:spChg chg="add mod">
          <ac:chgData name="Michael Seeber" userId="a61fbc61cce9726e" providerId="LiveId" clId="{CCDAEB13-39FC-4DD5-9416-E20F0BB980AB}" dt="2018-10-22T11:04:29.100" v="13442" actId="1076"/>
          <ac:spMkLst>
            <pc:docMk/>
            <pc:sldMk cId="2072838063" sldId="288"/>
            <ac:spMk id="12" creationId="{B8DA011F-A77B-417A-9491-16ADAFA4D79F}"/>
          </ac:spMkLst>
        </pc:spChg>
        <pc:graphicFrameChg chg="add mod modGraphic">
          <ac:chgData name="Michael Seeber" userId="a61fbc61cce9726e" providerId="LiveId" clId="{CCDAEB13-39FC-4DD5-9416-E20F0BB980AB}" dt="2018-10-22T11:03:02.264" v="13417" actId="1076"/>
          <ac:graphicFrameMkLst>
            <pc:docMk/>
            <pc:sldMk cId="2072838063" sldId="288"/>
            <ac:graphicFrameMk id="13" creationId="{CC9D53D2-1BEB-4F05-BD92-A4A86814A0BD}"/>
          </ac:graphicFrameMkLst>
        </pc:graphicFrameChg>
        <pc:picChg chg="add del mod">
          <ac:chgData name="Michael Seeber" userId="a61fbc61cce9726e" providerId="LiveId" clId="{CCDAEB13-39FC-4DD5-9416-E20F0BB980AB}" dt="2018-10-22T11:04:14.623" v="13439" actId="1076"/>
          <ac:picMkLst>
            <pc:docMk/>
            <pc:sldMk cId="2072838063" sldId="288"/>
            <ac:picMk id="8" creationId="{E0FCA9EB-79C6-42A9-A827-9E4A364E282E}"/>
          </ac:picMkLst>
        </pc:picChg>
        <pc:picChg chg="add del">
          <ac:chgData name="Michael Seeber" userId="a61fbc61cce9726e" providerId="LiveId" clId="{CCDAEB13-39FC-4DD5-9416-E20F0BB980AB}" dt="2018-10-22T11:02:44.630" v="13409" actId="478"/>
          <ac:picMkLst>
            <pc:docMk/>
            <pc:sldMk cId="2072838063" sldId="288"/>
            <ac:picMk id="9" creationId="{23CF3D30-CDD4-4418-9679-69F250524AD6}"/>
          </ac:picMkLst>
        </pc:picChg>
        <pc:picChg chg="add del mod">
          <ac:chgData name="Michael Seeber" userId="a61fbc61cce9726e" providerId="LiveId" clId="{CCDAEB13-39FC-4DD5-9416-E20F0BB980AB}" dt="2018-10-22T09:41:19.114" v="12943"/>
          <ac:picMkLst>
            <pc:docMk/>
            <pc:sldMk cId="2072838063" sldId="288"/>
            <ac:picMk id="10" creationId="{6028DC93-CEE6-46CA-9914-D4261FF039E7}"/>
          </ac:picMkLst>
        </pc:picChg>
        <pc:picChg chg="add mod">
          <ac:chgData name="Michael Seeber" userId="a61fbc61cce9726e" providerId="LiveId" clId="{CCDAEB13-39FC-4DD5-9416-E20F0BB980AB}" dt="2018-10-22T11:04:36.732" v="13443" actId="14100"/>
          <ac:picMkLst>
            <pc:docMk/>
            <pc:sldMk cId="2072838063" sldId="288"/>
            <ac:picMk id="11" creationId="{9C7E5085-E824-4293-9292-B94D44842DA6}"/>
          </ac:picMkLst>
        </pc:picChg>
        <pc:picChg chg="add del mod">
          <ac:chgData name="Michael Seeber" userId="a61fbc61cce9726e" providerId="LiveId" clId="{CCDAEB13-39FC-4DD5-9416-E20F0BB980AB}" dt="2018-10-16T14:17:19.095" v="1463" actId="478"/>
          <ac:picMkLst>
            <pc:docMk/>
            <pc:sldMk cId="2072838063" sldId="288"/>
            <ac:picMk id="12" creationId="{AA9181AF-5023-46D1-9C92-177A201799D2}"/>
          </ac:picMkLst>
        </pc:picChg>
      </pc:sldChg>
      <pc:sldChg chg="addSp delSp modSp add ord modTransition">
        <pc:chgData name="Michael Seeber" userId="a61fbc61cce9726e" providerId="LiveId" clId="{CCDAEB13-39FC-4DD5-9416-E20F0BB980AB}" dt="2018-10-22T12:20:36.327" v="13776"/>
        <pc:sldMkLst>
          <pc:docMk/>
          <pc:sldMk cId="3463493292" sldId="289"/>
        </pc:sldMkLst>
        <pc:spChg chg="mod">
          <ac:chgData name="Michael Seeber" userId="a61fbc61cce9726e" providerId="LiveId" clId="{CCDAEB13-39FC-4DD5-9416-E20F0BB980AB}" dt="2018-10-22T11:11:47.009" v="13644" actId="1076"/>
          <ac:spMkLst>
            <pc:docMk/>
            <pc:sldMk cId="3463493292" sldId="289"/>
            <ac:spMk id="3" creationId="{DD822B7F-04E4-44DC-B0FC-36AAC98D5D07}"/>
          </ac:spMkLst>
        </pc:spChg>
        <pc:spChg chg="del">
          <ac:chgData name="Michael Seeber" userId="a61fbc61cce9726e" providerId="LiveId" clId="{CCDAEB13-39FC-4DD5-9416-E20F0BB980AB}" dt="2018-10-16T14:47:35.177" v="1811"/>
          <ac:spMkLst>
            <pc:docMk/>
            <pc:sldMk cId="3463493292" sldId="289"/>
            <ac:spMk id="5" creationId="{8DFCBCB7-7C7C-4D89-AA16-119A027D8700}"/>
          </ac:spMkLst>
        </pc:spChg>
        <pc:spChg chg="mod">
          <ac:chgData name="Michael Seeber" userId="a61fbc61cce9726e" providerId="LiveId" clId="{CCDAEB13-39FC-4DD5-9416-E20F0BB980AB}" dt="2018-10-18T23:39:56.324" v="5249" actId="20577"/>
          <ac:spMkLst>
            <pc:docMk/>
            <pc:sldMk cId="3463493292" sldId="289"/>
            <ac:spMk id="6" creationId="{88405A70-11CF-4600-9810-98CDB7EBD945}"/>
          </ac:spMkLst>
        </pc:spChg>
        <pc:spChg chg="add del mod">
          <ac:chgData name="Michael Seeber" userId="a61fbc61cce9726e" providerId="LiveId" clId="{CCDAEB13-39FC-4DD5-9416-E20F0BB980AB}" dt="2018-10-22T11:11:34.170" v="13642" actId="478"/>
          <ac:spMkLst>
            <pc:docMk/>
            <pc:sldMk cId="3463493292" sldId="289"/>
            <ac:spMk id="7" creationId="{4E2D4957-5BEA-4139-B948-4AFB616AE15E}"/>
          </ac:spMkLst>
        </pc:spChg>
        <pc:graphicFrameChg chg="add mod modGraphic">
          <ac:chgData name="Michael Seeber" userId="a61fbc61cce9726e" providerId="LiveId" clId="{CCDAEB13-39FC-4DD5-9416-E20F0BB980AB}" dt="2018-10-22T11:11:23.673" v="13639" actId="1076"/>
          <ac:graphicFrameMkLst>
            <pc:docMk/>
            <pc:sldMk cId="3463493292" sldId="289"/>
            <ac:graphicFrameMk id="5" creationId="{AFA7AE36-8E24-484F-8A12-AF5B30521486}"/>
          </ac:graphicFrameMkLst>
        </pc:graphicFrameChg>
        <pc:picChg chg="add mod">
          <ac:chgData name="Michael Seeber" userId="a61fbc61cce9726e" providerId="LiveId" clId="{CCDAEB13-39FC-4DD5-9416-E20F0BB980AB}" dt="2018-10-22T12:20:21.733" v="13773" actId="1076"/>
          <ac:picMkLst>
            <pc:docMk/>
            <pc:sldMk cId="3463493292" sldId="289"/>
            <ac:picMk id="8" creationId="{920DE05F-C54A-4A95-85CD-6ADDBE744756}"/>
          </ac:picMkLst>
        </pc:picChg>
        <pc:picChg chg="add del mod">
          <ac:chgData name="Michael Seeber" userId="a61fbc61cce9726e" providerId="LiveId" clId="{CCDAEB13-39FC-4DD5-9416-E20F0BB980AB}" dt="2018-10-18T23:40:05.644" v="5251"/>
          <ac:picMkLst>
            <pc:docMk/>
            <pc:sldMk cId="3463493292" sldId="289"/>
            <ac:picMk id="10" creationId="{B39C76C6-6A4E-4362-A917-3628BB0F7CA3}"/>
          </ac:picMkLst>
        </pc:picChg>
      </pc:sldChg>
      <pc:sldChg chg="addSp delSp modSp add ord modTransition">
        <pc:chgData name="Michael Seeber" userId="a61fbc61cce9726e" providerId="LiveId" clId="{CCDAEB13-39FC-4DD5-9416-E20F0BB980AB}" dt="2018-10-22T12:21:04.960" v="13786"/>
        <pc:sldMkLst>
          <pc:docMk/>
          <pc:sldMk cId="3006248521" sldId="290"/>
        </pc:sldMkLst>
        <pc:spChg chg="del">
          <ac:chgData name="Michael Seeber" userId="a61fbc61cce9726e" providerId="LiveId" clId="{CCDAEB13-39FC-4DD5-9416-E20F0BB980AB}" dt="2018-10-16T14:48:41.964" v="1832"/>
          <ac:spMkLst>
            <pc:docMk/>
            <pc:sldMk cId="3006248521" sldId="290"/>
            <ac:spMk id="5" creationId="{89251D46-2A59-46CA-ADA0-B9D8A193DCB8}"/>
          </ac:spMkLst>
        </pc:spChg>
        <pc:spChg chg="mod">
          <ac:chgData name="Michael Seeber" userId="a61fbc61cce9726e" providerId="LiveId" clId="{CCDAEB13-39FC-4DD5-9416-E20F0BB980AB}" dt="2018-10-18T23:27:15.503" v="4980" actId="20577"/>
          <ac:spMkLst>
            <pc:docMk/>
            <pc:sldMk cId="3006248521" sldId="290"/>
            <ac:spMk id="6" creationId="{2D56409F-8571-4DEE-89DB-BBEC8B3EFCA4}"/>
          </ac:spMkLst>
        </pc:spChg>
        <pc:spChg chg="add mod">
          <ac:chgData name="Michael Seeber" userId="a61fbc61cce9726e" providerId="LiveId" clId="{CCDAEB13-39FC-4DD5-9416-E20F0BB980AB}" dt="2018-10-16T15:01:49.374" v="1991" actId="164"/>
          <ac:spMkLst>
            <pc:docMk/>
            <pc:sldMk cId="3006248521" sldId="290"/>
            <ac:spMk id="13" creationId="{080880C6-38F8-4F69-B1F3-24B239C0CB3F}"/>
          </ac:spMkLst>
        </pc:spChg>
        <pc:spChg chg="add mod ord">
          <ac:chgData name="Michael Seeber" userId="a61fbc61cce9726e" providerId="LiveId" clId="{CCDAEB13-39FC-4DD5-9416-E20F0BB980AB}" dt="2018-10-16T15:01:49.374" v="1991" actId="164"/>
          <ac:spMkLst>
            <pc:docMk/>
            <pc:sldMk cId="3006248521" sldId="290"/>
            <ac:spMk id="30" creationId="{A8A2246C-9D75-4A1B-88E4-F6972786882A}"/>
          </ac:spMkLst>
        </pc:spChg>
        <pc:grpChg chg="add del mod">
          <ac:chgData name="Michael Seeber" userId="a61fbc61cce9726e" providerId="LiveId" clId="{CCDAEB13-39FC-4DD5-9416-E20F0BB980AB}" dt="2018-10-16T15:09:50.954" v="2060" actId="478"/>
          <ac:grpSpMkLst>
            <pc:docMk/>
            <pc:sldMk cId="3006248521" sldId="290"/>
            <ac:grpSpMk id="38" creationId="{1A3AAABB-7DD2-4B8C-99E2-1CC60CB49F3B}"/>
          </ac:grpSpMkLst>
        </pc:grpChg>
        <pc:picChg chg="add mod">
          <ac:chgData name="Michael Seeber" userId="a61fbc61cce9726e" providerId="LiveId" clId="{CCDAEB13-39FC-4DD5-9416-E20F0BB980AB}" dt="2018-10-16T15:02:02.959" v="1995" actId="1076"/>
          <ac:picMkLst>
            <pc:docMk/>
            <pc:sldMk cId="3006248521" sldId="290"/>
            <ac:picMk id="8" creationId="{0EE34F37-53EC-4039-A03D-47D359E4409E}"/>
          </ac:picMkLst>
        </pc:picChg>
        <pc:picChg chg="add mod">
          <ac:chgData name="Michael Seeber" userId="a61fbc61cce9726e" providerId="LiveId" clId="{CCDAEB13-39FC-4DD5-9416-E20F0BB980AB}" dt="2018-10-16T15:02:35.263" v="1997" actId="14100"/>
          <ac:picMkLst>
            <pc:docMk/>
            <pc:sldMk cId="3006248521" sldId="290"/>
            <ac:picMk id="10" creationId="{C9B4B94A-C8E2-4C99-BE4B-8AF085247250}"/>
          </ac:picMkLst>
        </pc:picChg>
        <pc:picChg chg="add mod ord">
          <ac:chgData name="Michael Seeber" userId="a61fbc61cce9726e" providerId="LiveId" clId="{CCDAEB13-39FC-4DD5-9416-E20F0BB980AB}" dt="2018-10-16T15:01:49.374" v="1991" actId="164"/>
          <ac:picMkLst>
            <pc:docMk/>
            <pc:sldMk cId="3006248521" sldId="290"/>
            <ac:picMk id="12" creationId="{3A236D60-78B8-4C56-A9DF-E481D805FB12}"/>
          </ac:picMkLst>
        </pc:picChg>
        <pc:cxnChg chg="add mod">
          <ac:chgData name="Michael Seeber" userId="a61fbc61cce9726e" providerId="LiveId" clId="{CCDAEB13-39FC-4DD5-9416-E20F0BB980AB}" dt="2018-10-16T15:01:49.374" v="1991" actId="164"/>
          <ac:cxnSpMkLst>
            <pc:docMk/>
            <pc:sldMk cId="3006248521" sldId="290"/>
            <ac:cxnSpMk id="15" creationId="{E92426CD-E760-4702-AF67-B4E185458505}"/>
          </ac:cxnSpMkLst>
        </pc:cxnChg>
        <pc:cxnChg chg="add mod">
          <ac:chgData name="Michael Seeber" userId="a61fbc61cce9726e" providerId="LiveId" clId="{CCDAEB13-39FC-4DD5-9416-E20F0BB980AB}" dt="2018-10-16T15:01:49.374" v="1991" actId="164"/>
          <ac:cxnSpMkLst>
            <pc:docMk/>
            <pc:sldMk cId="3006248521" sldId="290"/>
            <ac:cxnSpMk id="19" creationId="{8EF705B3-8E25-4AFF-B7A6-3E09E98A2FBA}"/>
          </ac:cxnSpMkLst>
        </pc:cxnChg>
        <pc:cxnChg chg="add mod">
          <ac:chgData name="Michael Seeber" userId="a61fbc61cce9726e" providerId="LiveId" clId="{CCDAEB13-39FC-4DD5-9416-E20F0BB980AB}" dt="2018-10-16T15:01:49.374" v="1991" actId="164"/>
          <ac:cxnSpMkLst>
            <pc:docMk/>
            <pc:sldMk cId="3006248521" sldId="290"/>
            <ac:cxnSpMk id="25" creationId="{D069FF57-03FE-4DCA-92D8-897054202544}"/>
          </ac:cxnSpMkLst>
        </pc:cxnChg>
        <pc:cxnChg chg="add mod ord">
          <ac:chgData name="Michael Seeber" userId="a61fbc61cce9726e" providerId="LiveId" clId="{CCDAEB13-39FC-4DD5-9416-E20F0BB980AB}" dt="2018-10-16T15:01:49.374" v="1991" actId="164"/>
          <ac:cxnSpMkLst>
            <pc:docMk/>
            <pc:sldMk cId="3006248521" sldId="290"/>
            <ac:cxnSpMk id="34" creationId="{0E484F58-CB12-43E5-B77A-C1D8B33929EF}"/>
          </ac:cxnSpMkLst>
        </pc:cxnChg>
      </pc:sldChg>
      <pc:sldChg chg="delSp modSp add ord modTransition">
        <pc:chgData name="Michael Seeber" userId="a61fbc61cce9726e" providerId="LiveId" clId="{CCDAEB13-39FC-4DD5-9416-E20F0BB980AB}" dt="2018-10-21T19:05:52.126" v="10898"/>
        <pc:sldMkLst>
          <pc:docMk/>
          <pc:sldMk cId="1997795655" sldId="293"/>
        </pc:sldMkLst>
        <pc:spChg chg="mod">
          <ac:chgData name="Michael Seeber" userId="a61fbc61cce9726e" providerId="LiveId" clId="{CCDAEB13-39FC-4DD5-9416-E20F0BB980AB}" dt="2018-10-19T11:57:21.369" v="6484" actId="20577"/>
          <ac:spMkLst>
            <pc:docMk/>
            <pc:sldMk cId="1997795655" sldId="293"/>
            <ac:spMk id="6" creationId="{2D56409F-8571-4DEE-89DB-BBEC8B3EFCA4}"/>
          </ac:spMkLst>
        </pc:spChg>
        <pc:grpChg chg="del">
          <ac:chgData name="Michael Seeber" userId="a61fbc61cce9726e" providerId="LiveId" clId="{CCDAEB13-39FC-4DD5-9416-E20F0BB980AB}" dt="2018-10-16T15:10:03.820" v="2061" actId="478"/>
          <ac:grpSpMkLst>
            <pc:docMk/>
            <pc:sldMk cId="1997795655" sldId="293"/>
            <ac:grpSpMk id="38" creationId="{1A3AAABB-7DD2-4B8C-99E2-1CC60CB49F3B}"/>
          </ac:grpSpMkLst>
        </pc:grpChg>
        <pc:picChg chg="mod ord">
          <ac:chgData name="Michael Seeber" userId="a61fbc61cce9726e" providerId="LiveId" clId="{CCDAEB13-39FC-4DD5-9416-E20F0BB980AB}" dt="2018-10-16T15:06:53.649" v="2029" actId="167"/>
          <ac:picMkLst>
            <pc:docMk/>
            <pc:sldMk cId="1997795655" sldId="293"/>
            <ac:picMk id="8" creationId="{0EE34F37-53EC-4039-A03D-47D359E4409E}"/>
          </ac:picMkLst>
        </pc:picChg>
        <pc:picChg chg="del mod ord">
          <ac:chgData name="Michael Seeber" userId="a61fbc61cce9726e" providerId="LiveId" clId="{CCDAEB13-39FC-4DD5-9416-E20F0BB980AB}" dt="2018-10-16T15:06:54.722" v="2030" actId="478"/>
          <ac:picMkLst>
            <pc:docMk/>
            <pc:sldMk cId="1997795655" sldId="293"/>
            <ac:picMk id="10" creationId="{C9B4B94A-C8E2-4C99-BE4B-8AF085247250}"/>
          </ac:picMkLst>
        </pc:picChg>
      </pc:sldChg>
      <pc:sldChg chg="modSp add ord modTransition">
        <pc:chgData name="Michael Seeber" userId="a61fbc61cce9726e" providerId="LiveId" clId="{CCDAEB13-39FC-4DD5-9416-E20F0BB980AB}" dt="2018-10-21T19:05:52.126" v="10898"/>
        <pc:sldMkLst>
          <pc:docMk/>
          <pc:sldMk cId="3434126910" sldId="294"/>
        </pc:sldMkLst>
        <pc:spChg chg="mod">
          <ac:chgData name="Michael Seeber" userId="a61fbc61cce9726e" providerId="LiveId" clId="{CCDAEB13-39FC-4DD5-9416-E20F0BB980AB}" dt="2018-10-19T11:57:08.710" v="6476" actId="20577"/>
          <ac:spMkLst>
            <pc:docMk/>
            <pc:sldMk cId="3434126910" sldId="294"/>
            <ac:spMk id="6" creationId="{2D56409F-8571-4DEE-89DB-BBEC8B3EFCA4}"/>
          </ac:spMkLst>
        </pc:spChg>
        <pc:spChg chg="mod">
          <ac:chgData name="Michael Seeber" userId="a61fbc61cce9726e" providerId="LiveId" clId="{CCDAEB13-39FC-4DD5-9416-E20F0BB980AB}" dt="2018-10-16T15:09:10.248" v="2055" actId="14100"/>
          <ac:spMkLst>
            <pc:docMk/>
            <pc:sldMk cId="3434126910" sldId="294"/>
            <ac:spMk id="30" creationId="{A8A2246C-9D75-4A1B-88E4-F6972786882A}"/>
          </ac:spMkLst>
        </pc:spChg>
        <pc:grpChg chg="mod">
          <ac:chgData name="Michael Seeber" userId="a61fbc61cce9726e" providerId="LiveId" clId="{CCDAEB13-39FC-4DD5-9416-E20F0BB980AB}" dt="2018-10-16T22:27:21.728" v="2919" actId="1076"/>
          <ac:grpSpMkLst>
            <pc:docMk/>
            <pc:sldMk cId="3434126910" sldId="294"/>
            <ac:grpSpMk id="38" creationId="{1A3AAABB-7DD2-4B8C-99E2-1CC60CB49F3B}"/>
          </ac:grpSpMkLst>
        </pc:grpChg>
        <pc:picChg chg="mod">
          <ac:chgData name="Michael Seeber" userId="a61fbc61cce9726e" providerId="LiveId" clId="{CCDAEB13-39FC-4DD5-9416-E20F0BB980AB}" dt="2018-10-16T15:09:10.248" v="2055" actId="14100"/>
          <ac:picMkLst>
            <pc:docMk/>
            <pc:sldMk cId="3434126910" sldId="294"/>
            <ac:picMk id="12" creationId="{3A236D60-78B8-4C56-A9DF-E481D805FB12}"/>
          </ac:picMkLst>
        </pc:picChg>
        <pc:cxnChg chg="mod">
          <ac:chgData name="Michael Seeber" userId="a61fbc61cce9726e" providerId="LiveId" clId="{CCDAEB13-39FC-4DD5-9416-E20F0BB980AB}" dt="2018-10-16T15:11:10.837" v="2062" actId="1582"/>
          <ac:cxnSpMkLst>
            <pc:docMk/>
            <pc:sldMk cId="3434126910" sldId="294"/>
            <ac:cxnSpMk id="15" creationId="{E92426CD-E760-4702-AF67-B4E185458505}"/>
          </ac:cxnSpMkLst>
        </pc:cxnChg>
        <pc:cxnChg chg="mod">
          <ac:chgData name="Michael Seeber" userId="a61fbc61cce9726e" providerId="LiveId" clId="{CCDAEB13-39FC-4DD5-9416-E20F0BB980AB}" dt="2018-10-16T15:11:31.973" v="2065" actId="1582"/>
          <ac:cxnSpMkLst>
            <pc:docMk/>
            <pc:sldMk cId="3434126910" sldId="294"/>
            <ac:cxnSpMk id="19" creationId="{8EF705B3-8E25-4AFF-B7A6-3E09E98A2FBA}"/>
          </ac:cxnSpMkLst>
        </pc:cxnChg>
        <pc:cxnChg chg="mod">
          <ac:chgData name="Michael Seeber" userId="a61fbc61cce9726e" providerId="LiveId" clId="{CCDAEB13-39FC-4DD5-9416-E20F0BB980AB}" dt="2018-10-16T15:11:19.118" v="2063" actId="1582"/>
          <ac:cxnSpMkLst>
            <pc:docMk/>
            <pc:sldMk cId="3434126910" sldId="294"/>
            <ac:cxnSpMk id="25" creationId="{D069FF57-03FE-4DCA-92D8-897054202544}"/>
          </ac:cxnSpMkLst>
        </pc:cxnChg>
        <pc:cxnChg chg="mod">
          <ac:chgData name="Michael Seeber" userId="a61fbc61cce9726e" providerId="LiveId" clId="{CCDAEB13-39FC-4DD5-9416-E20F0BB980AB}" dt="2018-10-16T15:11:26.706" v="2064" actId="1582"/>
          <ac:cxnSpMkLst>
            <pc:docMk/>
            <pc:sldMk cId="3434126910" sldId="294"/>
            <ac:cxnSpMk id="34" creationId="{0E484F58-CB12-43E5-B77A-C1D8B33929EF}"/>
          </ac:cxnSpMkLst>
        </pc:cxnChg>
      </pc:sldChg>
      <pc:sldChg chg="addSp delSp modSp add modTransition">
        <pc:chgData name="Michael Seeber" userId="a61fbc61cce9726e" providerId="LiveId" clId="{CCDAEB13-39FC-4DD5-9416-E20F0BB980AB}" dt="2018-10-16T15:39:21.451" v="2285"/>
        <pc:sldMkLst>
          <pc:docMk/>
          <pc:sldMk cId="821530529" sldId="296"/>
        </pc:sldMkLst>
        <pc:spChg chg="del">
          <ac:chgData name="Michael Seeber" userId="a61fbc61cce9726e" providerId="LiveId" clId="{CCDAEB13-39FC-4DD5-9416-E20F0BB980AB}" dt="2018-10-16T15:31:21.222" v="2113"/>
          <ac:spMkLst>
            <pc:docMk/>
            <pc:sldMk cId="821530529" sldId="296"/>
            <ac:spMk id="5" creationId="{15A5F98B-1F6F-4041-9DD6-71F68A4EA848}"/>
          </ac:spMkLst>
        </pc:spChg>
        <pc:spChg chg="mod">
          <ac:chgData name="Michael Seeber" userId="a61fbc61cce9726e" providerId="LiveId" clId="{CCDAEB13-39FC-4DD5-9416-E20F0BB980AB}" dt="2018-10-16T15:37:42.439" v="2262" actId="313"/>
          <ac:spMkLst>
            <pc:docMk/>
            <pc:sldMk cId="821530529" sldId="296"/>
            <ac:spMk id="6" creationId="{CBA8E39A-5703-4A97-8697-6B87D70855AC}"/>
          </ac:spMkLst>
        </pc:spChg>
        <pc:spChg chg="add mod">
          <ac:chgData name="Michael Seeber" userId="a61fbc61cce9726e" providerId="LiveId" clId="{CCDAEB13-39FC-4DD5-9416-E20F0BB980AB}" dt="2018-10-16T15:38:08.297" v="2263" actId="1076"/>
          <ac:spMkLst>
            <pc:docMk/>
            <pc:sldMk cId="821530529" sldId="296"/>
            <ac:spMk id="11" creationId="{D66C4532-31E4-4679-90C7-830353BBF39C}"/>
          </ac:spMkLst>
        </pc:spChg>
        <pc:spChg chg="add mod">
          <ac:chgData name="Michael Seeber" userId="a61fbc61cce9726e" providerId="LiveId" clId="{CCDAEB13-39FC-4DD5-9416-E20F0BB980AB}" dt="2018-10-16T15:38:08.297" v="2263" actId="1076"/>
          <ac:spMkLst>
            <pc:docMk/>
            <pc:sldMk cId="821530529" sldId="296"/>
            <ac:spMk id="12" creationId="{9CA5B886-049D-4CF3-BF6B-9043E404EC99}"/>
          </ac:spMkLst>
        </pc:spChg>
        <pc:picChg chg="add mod">
          <ac:chgData name="Michael Seeber" userId="a61fbc61cce9726e" providerId="LiveId" clId="{CCDAEB13-39FC-4DD5-9416-E20F0BB980AB}" dt="2018-10-16T15:35:25.295" v="2237" actId="1076"/>
          <ac:picMkLst>
            <pc:docMk/>
            <pc:sldMk cId="821530529" sldId="296"/>
            <ac:picMk id="8" creationId="{BF1CCF7B-F886-4F75-8209-C2EF4A4FB205}"/>
          </ac:picMkLst>
        </pc:picChg>
        <pc:picChg chg="add mod ord">
          <ac:chgData name="Michael Seeber" userId="a61fbc61cce9726e" providerId="LiveId" clId="{CCDAEB13-39FC-4DD5-9416-E20F0BB980AB}" dt="2018-10-16T15:35:10.706" v="2233" actId="1076"/>
          <ac:picMkLst>
            <pc:docMk/>
            <pc:sldMk cId="821530529" sldId="296"/>
            <ac:picMk id="10" creationId="{7818BD4A-16EF-4A25-A42D-C85DCBEC3E90}"/>
          </ac:picMkLst>
        </pc:picChg>
      </pc:sldChg>
      <pc:sldChg chg="addSp delSp modSp add ord">
        <pc:chgData name="Michael Seeber" userId="a61fbc61cce9726e" providerId="LiveId" clId="{CCDAEB13-39FC-4DD5-9416-E20F0BB980AB}" dt="2018-10-21T20:30:56.542" v="12476" actId="20577"/>
        <pc:sldMkLst>
          <pc:docMk/>
          <pc:sldMk cId="1843208345" sldId="297"/>
        </pc:sldMkLst>
        <pc:spChg chg="del">
          <ac:chgData name="Michael Seeber" userId="a61fbc61cce9726e" providerId="LiveId" clId="{CCDAEB13-39FC-4DD5-9416-E20F0BB980AB}" dt="2018-10-16T15:52:11.339" v="2325" actId="478"/>
          <ac:spMkLst>
            <pc:docMk/>
            <pc:sldMk cId="1843208345" sldId="297"/>
            <ac:spMk id="5" creationId="{B3BEEBE8-02EB-45B9-B2E3-83F0A8F999FB}"/>
          </ac:spMkLst>
        </pc:spChg>
        <pc:spChg chg="mod">
          <ac:chgData name="Michael Seeber" userId="a61fbc61cce9726e" providerId="LiveId" clId="{CCDAEB13-39FC-4DD5-9416-E20F0BB980AB}" dt="2018-10-21T20:30:56.542" v="12476" actId="20577"/>
          <ac:spMkLst>
            <pc:docMk/>
            <pc:sldMk cId="1843208345" sldId="297"/>
            <ac:spMk id="6" creationId="{1DAA34FF-7F6B-4C94-B2BA-2DBC80DD0212}"/>
          </ac:spMkLst>
        </pc:spChg>
        <pc:picChg chg="add del mod">
          <ac:chgData name="Michael Seeber" userId="a61fbc61cce9726e" providerId="LiveId" clId="{CCDAEB13-39FC-4DD5-9416-E20F0BB980AB}" dt="2018-10-16T15:53:11.512" v="2333" actId="478"/>
          <ac:picMkLst>
            <pc:docMk/>
            <pc:sldMk cId="1843208345" sldId="297"/>
            <ac:picMk id="7" creationId="{AE44EB8C-2093-4FDC-94C2-7D15582EF736}"/>
          </ac:picMkLst>
        </pc:picChg>
        <pc:picChg chg="add mod">
          <ac:chgData name="Michael Seeber" userId="a61fbc61cce9726e" providerId="LiveId" clId="{CCDAEB13-39FC-4DD5-9416-E20F0BB980AB}" dt="2018-10-16T21:18:49.112" v="2399" actId="1076"/>
          <ac:picMkLst>
            <pc:docMk/>
            <pc:sldMk cId="1843208345" sldId="297"/>
            <ac:picMk id="8" creationId="{B0ED1690-3A82-46ED-B47A-22024326D787}"/>
          </ac:picMkLst>
        </pc:picChg>
        <pc:picChg chg="add del mod">
          <ac:chgData name="Michael Seeber" userId="a61fbc61cce9726e" providerId="LiveId" clId="{CCDAEB13-39FC-4DD5-9416-E20F0BB980AB}" dt="2018-10-16T21:19:12.649" v="2403"/>
          <ac:picMkLst>
            <pc:docMk/>
            <pc:sldMk cId="1843208345" sldId="297"/>
            <ac:picMk id="9" creationId="{F6CBA6C3-EEE8-4672-9460-94A591385FC7}"/>
          </ac:picMkLst>
        </pc:picChg>
        <pc:picChg chg="add mod">
          <ac:chgData name="Michael Seeber" userId="a61fbc61cce9726e" providerId="LiveId" clId="{CCDAEB13-39FC-4DD5-9416-E20F0BB980AB}" dt="2018-10-16T21:20:48.213" v="2408" actId="1076"/>
          <ac:picMkLst>
            <pc:docMk/>
            <pc:sldMk cId="1843208345" sldId="297"/>
            <ac:picMk id="10" creationId="{BBDDAAAB-B189-43E8-870F-09FE4AE1F7E4}"/>
          </ac:picMkLst>
        </pc:picChg>
      </pc:sldChg>
      <pc:sldChg chg="addSp delSp modSp add modTransition modAnim">
        <pc:chgData name="Michael Seeber" userId="a61fbc61cce9726e" providerId="LiveId" clId="{CCDAEB13-39FC-4DD5-9416-E20F0BB980AB}" dt="2018-10-20T19:28:13.551" v="8098" actId="478"/>
        <pc:sldMkLst>
          <pc:docMk/>
          <pc:sldMk cId="411977386" sldId="299"/>
        </pc:sldMkLst>
        <pc:spChg chg="add del mod">
          <ac:chgData name="Michael Seeber" userId="a61fbc61cce9726e" providerId="LiveId" clId="{CCDAEB13-39FC-4DD5-9416-E20F0BB980AB}" dt="2018-10-16T21:26:46.133" v="2482" actId="478"/>
          <ac:spMkLst>
            <pc:docMk/>
            <pc:sldMk cId="411977386" sldId="299"/>
            <ac:spMk id="5" creationId="{06F33074-D559-4703-B93D-60F804BE996B}"/>
          </ac:spMkLst>
        </pc:spChg>
        <pc:spChg chg="mod">
          <ac:chgData name="Michael Seeber" userId="a61fbc61cce9726e" providerId="LiveId" clId="{CCDAEB13-39FC-4DD5-9416-E20F0BB980AB}" dt="2018-10-16T21:21:49.969" v="2449" actId="20577"/>
          <ac:spMkLst>
            <pc:docMk/>
            <pc:sldMk cId="411977386" sldId="299"/>
            <ac:spMk id="6" creationId="{1DAA34FF-7F6B-4C94-B2BA-2DBC80DD0212}"/>
          </ac:spMkLst>
        </pc:spChg>
        <pc:spChg chg="add del mod">
          <ac:chgData name="Michael Seeber" userId="a61fbc61cce9726e" providerId="LiveId" clId="{CCDAEB13-39FC-4DD5-9416-E20F0BB980AB}" dt="2018-10-16T21:27:49.333" v="2485" actId="478"/>
          <ac:spMkLst>
            <pc:docMk/>
            <pc:sldMk cId="411977386" sldId="299"/>
            <ac:spMk id="7" creationId="{6307AEC9-D3B3-4DD0-B21D-B29CEC013E86}"/>
          </ac:spMkLst>
        </pc:spChg>
        <pc:spChg chg="add del mod">
          <ac:chgData name="Michael Seeber" userId="a61fbc61cce9726e" providerId="LiveId" clId="{CCDAEB13-39FC-4DD5-9416-E20F0BB980AB}" dt="2018-10-20T19:28:13.551" v="8098" actId="478"/>
          <ac:spMkLst>
            <pc:docMk/>
            <pc:sldMk cId="411977386" sldId="299"/>
            <ac:spMk id="7" creationId="{92ABBCFD-03AE-4460-8A5C-82B53F42F3B8}"/>
          </ac:spMkLst>
        </pc:spChg>
        <pc:spChg chg="add mod">
          <ac:chgData name="Michael Seeber" userId="a61fbc61cce9726e" providerId="LiveId" clId="{CCDAEB13-39FC-4DD5-9416-E20F0BB980AB}" dt="2018-10-16T21:43:12.772" v="2599" actId="164"/>
          <ac:spMkLst>
            <pc:docMk/>
            <pc:sldMk cId="411977386" sldId="299"/>
            <ac:spMk id="9" creationId="{BFEA2905-E6A1-4DD8-9BBE-860AD0A24B7B}"/>
          </ac:spMkLst>
        </pc:spChg>
        <pc:spChg chg="add mod">
          <ac:chgData name="Michael Seeber" userId="a61fbc61cce9726e" providerId="LiveId" clId="{CCDAEB13-39FC-4DD5-9416-E20F0BB980AB}" dt="2018-10-16T21:43:17.020" v="2600" actId="164"/>
          <ac:spMkLst>
            <pc:docMk/>
            <pc:sldMk cId="411977386" sldId="299"/>
            <ac:spMk id="11" creationId="{5B55FF6C-65D9-48D0-AC53-448A39619E5A}"/>
          </ac:spMkLst>
        </pc:spChg>
        <pc:spChg chg="add del mod">
          <ac:chgData name="Michael Seeber" userId="a61fbc61cce9726e" providerId="LiveId" clId="{CCDAEB13-39FC-4DD5-9416-E20F0BB980AB}" dt="2018-10-16T21:40:25.390" v="2575" actId="478"/>
          <ac:spMkLst>
            <pc:docMk/>
            <pc:sldMk cId="411977386" sldId="299"/>
            <ac:spMk id="14" creationId="{E3BF485D-092D-49EF-82CC-18514B3A65E7}"/>
          </ac:spMkLst>
        </pc:spChg>
        <pc:spChg chg="add mod">
          <ac:chgData name="Michael Seeber" userId="a61fbc61cce9726e" providerId="LiveId" clId="{CCDAEB13-39FC-4DD5-9416-E20F0BB980AB}" dt="2018-10-16T21:55:15.458" v="2691" actId="164"/>
          <ac:spMkLst>
            <pc:docMk/>
            <pc:sldMk cId="411977386" sldId="299"/>
            <ac:spMk id="15" creationId="{621EA0F4-5378-4468-8D96-3D62E264EAED}"/>
          </ac:spMkLst>
        </pc:spChg>
        <pc:spChg chg="add mod">
          <ac:chgData name="Michael Seeber" userId="a61fbc61cce9726e" providerId="LiveId" clId="{CCDAEB13-39FC-4DD5-9416-E20F0BB980AB}" dt="2018-10-16T21:55:15.458" v="2691" actId="164"/>
          <ac:spMkLst>
            <pc:docMk/>
            <pc:sldMk cId="411977386" sldId="299"/>
            <ac:spMk id="16" creationId="{D6AF3461-B162-40CA-B627-B6C5D2674AED}"/>
          </ac:spMkLst>
        </pc:spChg>
        <pc:spChg chg="add mod">
          <ac:chgData name="Michael Seeber" userId="a61fbc61cce9726e" providerId="LiveId" clId="{CCDAEB13-39FC-4DD5-9416-E20F0BB980AB}" dt="2018-10-16T21:55:15.458" v="2691" actId="164"/>
          <ac:spMkLst>
            <pc:docMk/>
            <pc:sldMk cId="411977386" sldId="299"/>
            <ac:spMk id="17" creationId="{2C08DF6C-A37D-4525-A657-8510A4F8BDDD}"/>
          </ac:spMkLst>
        </pc:spChg>
        <pc:spChg chg="add mod">
          <ac:chgData name="Michael Seeber" userId="a61fbc61cce9726e" providerId="LiveId" clId="{CCDAEB13-39FC-4DD5-9416-E20F0BB980AB}" dt="2018-10-16T21:55:15.458" v="2691" actId="164"/>
          <ac:spMkLst>
            <pc:docMk/>
            <pc:sldMk cId="411977386" sldId="299"/>
            <ac:spMk id="18" creationId="{B87E025D-C4C3-438C-8F65-9BFE1B26BC1D}"/>
          </ac:spMkLst>
        </pc:spChg>
        <pc:spChg chg="mod">
          <ac:chgData name="Michael Seeber" userId="a61fbc61cce9726e" providerId="LiveId" clId="{CCDAEB13-39FC-4DD5-9416-E20F0BB980AB}" dt="2018-10-16T21:51:41.111" v="2670" actId="20577"/>
          <ac:spMkLst>
            <pc:docMk/>
            <pc:sldMk cId="411977386" sldId="299"/>
            <ac:spMk id="25" creationId="{92B94EFA-DCB7-44BD-99CD-7E282552EE9D}"/>
          </ac:spMkLst>
        </pc:spChg>
        <pc:spChg chg="add mod">
          <ac:chgData name="Michael Seeber" userId="a61fbc61cce9726e" providerId="LiveId" clId="{CCDAEB13-39FC-4DD5-9416-E20F0BB980AB}" dt="2018-10-16T21:51:15.896" v="2667" actId="14100"/>
          <ac:spMkLst>
            <pc:docMk/>
            <pc:sldMk cId="411977386" sldId="299"/>
            <ac:spMk id="27" creationId="{994273E3-1A32-43F5-8EA0-AED7C843640D}"/>
          </ac:spMkLst>
        </pc:spChg>
        <pc:spChg chg="mod">
          <ac:chgData name="Michael Seeber" userId="a61fbc61cce9726e" providerId="LiveId" clId="{CCDAEB13-39FC-4DD5-9416-E20F0BB980AB}" dt="2018-10-16T22:05:28.831" v="2765" actId="1076"/>
          <ac:spMkLst>
            <pc:docMk/>
            <pc:sldMk cId="411977386" sldId="299"/>
            <ac:spMk id="38" creationId="{D5263B2C-AA29-4AF0-B4C3-E31063F910C4}"/>
          </ac:spMkLst>
        </pc:spChg>
        <pc:spChg chg="mod">
          <ac:chgData name="Michael Seeber" userId="a61fbc61cce9726e" providerId="LiveId" clId="{CCDAEB13-39FC-4DD5-9416-E20F0BB980AB}" dt="2018-10-16T21:59:20.108" v="2728" actId="20577"/>
          <ac:spMkLst>
            <pc:docMk/>
            <pc:sldMk cId="411977386" sldId="299"/>
            <ac:spMk id="41" creationId="{B3663A86-2CD5-4186-AB1D-B25131B2A981}"/>
          </ac:spMkLst>
        </pc:spChg>
        <pc:grpChg chg="add mod">
          <ac:chgData name="Michael Seeber" userId="a61fbc61cce9726e" providerId="LiveId" clId="{CCDAEB13-39FC-4DD5-9416-E20F0BB980AB}" dt="2018-10-16T21:55:15.458" v="2691" actId="164"/>
          <ac:grpSpMkLst>
            <pc:docMk/>
            <pc:sldMk cId="411977386" sldId="299"/>
            <ac:grpSpMk id="5" creationId="{9C6DDDB9-EDD1-4156-8298-4B3921DDBC6D}"/>
          </ac:grpSpMkLst>
        </pc:grpChg>
        <pc:grpChg chg="add del mod">
          <ac:chgData name="Michael Seeber" userId="a61fbc61cce9726e" providerId="LiveId" clId="{CCDAEB13-39FC-4DD5-9416-E20F0BB980AB}" dt="2018-10-16T21:43:55.158" v="2602"/>
          <ac:grpSpMkLst>
            <pc:docMk/>
            <pc:sldMk cId="411977386" sldId="299"/>
            <ac:grpSpMk id="19" creationId="{13FD46D5-3C5A-4E92-91B1-6F59F0837654}"/>
          </ac:grpSpMkLst>
        </pc:grpChg>
        <pc:grpChg chg="add mod">
          <ac:chgData name="Michael Seeber" userId="a61fbc61cce9726e" providerId="LiveId" clId="{CCDAEB13-39FC-4DD5-9416-E20F0BB980AB}" dt="2018-10-16T21:58:19.950" v="2717" actId="1076"/>
          <ac:grpSpMkLst>
            <pc:docMk/>
            <pc:sldMk cId="411977386" sldId="299"/>
            <ac:grpSpMk id="19" creationId="{CAD39142-38B1-42B4-BB62-79EDB0D7AB9C}"/>
          </ac:grpSpMkLst>
        </pc:grpChg>
        <pc:grpChg chg="add del mod">
          <ac:chgData name="Michael Seeber" userId="a61fbc61cce9726e" providerId="LiveId" clId="{CCDAEB13-39FC-4DD5-9416-E20F0BB980AB}" dt="2018-10-16T21:43:55.158" v="2602"/>
          <ac:grpSpMkLst>
            <pc:docMk/>
            <pc:sldMk cId="411977386" sldId="299"/>
            <ac:grpSpMk id="20" creationId="{11D6BA1C-EB5E-437F-95FF-67711FE4291E}"/>
          </ac:grpSpMkLst>
        </pc:grpChg>
        <pc:grpChg chg="add del">
          <ac:chgData name="Michael Seeber" userId="a61fbc61cce9726e" providerId="LiveId" clId="{CCDAEB13-39FC-4DD5-9416-E20F0BB980AB}" dt="2018-10-16T21:50:39.666" v="2660"/>
          <ac:grpSpMkLst>
            <pc:docMk/>
            <pc:sldMk cId="411977386" sldId="299"/>
            <ac:grpSpMk id="21" creationId="{6D4A13D3-3D29-4473-8C11-91F6634085F8}"/>
          </ac:grpSpMkLst>
        </pc:grpChg>
        <pc:grpChg chg="add mod">
          <ac:chgData name="Michael Seeber" userId="a61fbc61cce9726e" providerId="LiveId" clId="{CCDAEB13-39FC-4DD5-9416-E20F0BB980AB}" dt="2018-10-16T21:51:25.848" v="2668" actId="1076"/>
          <ac:grpSpMkLst>
            <pc:docMk/>
            <pc:sldMk cId="411977386" sldId="299"/>
            <ac:grpSpMk id="24" creationId="{30AF521D-16F6-4907-84AF-9782655E55D4}"/>
          </ac:grpSpMkLst>
        </pc:grpChg>
        <pc:grpChg chg="add mod">
          <ac:chgData name="Michael Seeber" userId="a61fbc61cce9726e" providerId="LiveId" clId="{CCDAEB13-39FC-4DD5-9416-E20F0BB980AB}" dt="2018-10-16T21:59:52.291" v="2732" actId="1076"/>
          <ac:grpSpMkLst>
            <pc:docMk/>
            <pc:sldMk cId="411977386" sldId="299"/>
            <ac:grpSpMk id="32" creationId="{183FEA01-B51E-4844-B4D5-4E8DC527131D}"/>
          </ac:grpSpMkLst>
        </pc:grpChg>
        <pc:grpChg chg="add mod">
          <ac:chgData name="Michael Seeber" userId="a61fbc61cce9726e" providerId="LiveId" clId="{CCDAEB13-39FC-4DD5-9416-E20F0BB980AB}" dt="2018-10-16T21:59:52.291" v="2732" actId="1076"/>
          <ac:grpSpMkLst>
            <pc:docMk/>
            <pc:sldMk cId="411977386" sldId="299"/>
            <ac:grpSpMk id="39" creationId="{9B86548C-1262-48FE-8C22-6A67E891A5B9}"/>
          </ac:grpSpMkLst>
        </pc:grpChg>
        <pc:picChg chg="del">
          <ac:chgData name="Michael Seeber" userId="a61fbc61cce9726e" providerId="LiveId" clId="{CCDAEB13-39FC-4DD5-9416-E20F0BB980AB}" dt="2018-10-16T21:24:14.925" v="2459"/>
          <ac:picMkLst>
            <pc:docMk/>
            <pc:sldMk cId="411977386" sldId="299"/>
            <ac:picMk id="8" creationId="{B0ED1690-3A82-46ED-B47A-22024326D787}"/>
          </ac:picMkLst>
        </pc:picChg>
        <pc:picChg chg="mod">
          <ac:chgData name="Michael Seeber" userId="a61fbc61cce9726e" providerId="LiveId" clId="{CCDAEB13-39FC-4DD5-9416-E20F0BB980AB}" dt="2018-10-16T21:34:56.690" v="2543" actId="1076"/>
          <ac:picMkLst>
            <pc:docMk/>
            <pc:sldMk cId="411977386" sldId="299"/>
            <ac:picMk id="10" creationId="{BBDDAAAB-B189-43E8-870F-09FE4AE1F7E4}"/>
          </ac:picMkLst>
        </pc:picChg>
        <pc:picChg chg="add del mod ord">
          <ac:chgData name="Michael Seeber" userId="a61fbc61cce9726e" providerId="LiveId" clId="{CCDAEB13-39FC-4DD5-9416-E20F0BB980AB}" dt="2018-10-16T21:43:17.020" v="2600" actId="164"/>
          <ac:picMkLst>
            <pc:docMk/>
            <pc:sldMk cId="411977386" sldId="299"/>
            <ac:picMk id="12" creationId="{34EE756D-D652-4F0E-B5ED-2D935E1EF414}"/>
          </ac:picMkLst>
        </pc:picChg>
        <pc:picChg chg="add mod">
          <ac:chgData name="Michael Seeber" userId="a61fbc61cce9726e" providerId="LiveId" clId="{CCDAEB13-39FC-4DD5-9416-E20F0BB980AB}" dt="2018-10-16T21:43:12.772" v="2599" actId="164"/>
          <ac:picMkLst>
            <pc:docMk/>
            <pc:sldMk cId="411977386" sldId="299"/>
            <ac:picMk id="13" creationId="{6DF721CB-0CD4-4100-AC28-83B574A8B321}"/>
          </ac:picMkLst>
        </pc:picChg>
      </pc:sldChg>
      <pc:sldChg chg="addSp delSp modSp add addAnim delAnim modAnim">
        <pc:chgData name="Michael Seeber" userId="a61fbc61cce9726e" providerId="LiveId" clId="{CCDAEB13-39FC-4DD5-9416-E20F0BB980AB}" dt="2018-10-22T18:28:21.613" v="14279" actId="14100"/>
        <pc:sldMkLst>
          <pc:docMk/>
          <pc:sldMk cId="2452446158" sldId="300"/>
        </pc:sldMkLst>
        <pc:spChg chg="mod">
          <ac:chgData name="Michael Seeber" userId="a61fbc61cce9726e" providerId="LiveId" clId="{CCDAEB13-39FC-4DD5-9416-E20F0BB980AB}" dt="2018-10-22T18:28:21.613" v="14279" actId="14100"/>
          <ac:spMkLst>
            <pc:docMk/>
            <pc:sldMk cId="2452446158" sldId="300"/>
            <ac:spMk id="33" creationId="{CED9E22B-7E27-4AEA-AF8C-AD7A89BCCD2A}"/>
          </ac:spMkLst>
        </pc:spChg>
        <pc:spChg chg="mod">
          <ac:chgData name="Michael Seeber" userId="a61fbc61cce9726e" providerId="LiveId" clId="{CCDAEB13-39FC-4DD5-9416-E20F0BB980AB}" dt="2018-10-16T22:05:35.462" v="2766" actId="1076"/>
          <ac:spMkLst>
            <pc:docMk/>
            <pc:sldMk cId="2452446158" sldId="300"/>
            <ac:spMk id="38" creationId="{D5263B2C-AA29-4AF0-B4C3-E31063F910C4}"/>
          </ac:spMkLst>
        </pc:spChg>
        <pc:grpChg chg="add del mod">
          <ac:chgData name="Michael Seeber" userId="a61fbc61cce9726e" providerId="LiveId" clId="{CCDAEB13-39FC-4DD5-9416-E20F0BB980AB}" dt="2018-10-16T22:01:17.787" v="2755" actId="1076"/>
          <ac:grpSpMkLst>
            <pc:docMk/>
            <pc:sldMk cId="2452446158" sldId="300"/>
            <ac:grpSpMk id="19" creationId="{CAD39142-38B1-42B4-BB62-79EDB0D7AB9C}"/>
          </ac:grpSpMkLst>
        </pc:grpChg>
        <pc:grpChg chg="add del mod">
          <ac:chgData name="Michael Seeber" userId="a61fbc61cce9726e" providerId="LiveId" clId="{CCDAEB13-39FC-4DD5-9416-E20F0BB980AB}" dt="2018-10-16T22:01:17.787" v="2755" actId="1076"/>
          <ac:grpSpMkLst>
            <pc:docMk/>
            <pc:sldMk cId="2452446158" sldId="300"/>
            <ac:grpSpMk id="24" creationId="{30AF521D-16F6-4907-84AF-9782655E55D4}"/>
          </ac:grpSpMkLst>
        </pc:grpChg>
        <pc:grpChg chg="mod ord">
          <ac:chgData name="Michael Seeber" userId="a61fbc61cce9726e" providerId="LiveId" clId="{CCDAEB13-39FC-4DD5-9416-E20F0BB980AB}" dt="2018-10-22T18:28:12.918" v="14278"/>
          <ac:grpSpMkLst>
            <pc:docMk/>
            <pc:sldMk cId="2452446158" sldId="300"/>
            <ac:grpSpMk id="32" creationId="{183FEA01-B51E-4844-B4D5-4E8DC527131D}"/>
          </ac:grpSpMkLst>
        </pc:grpChg>
        <pc:grpChg chg="mod ord">
          <ac:chgData name="Michael Seeber" userId="a61fbc61cce9726e" providerId="LiveId" clId="{CCDAEB13-39FC-4DD5-9416-E20F0BB980AB}" dt="2018-10-16T22:01:08.694" v="2754" actId="167"/>
          <ac:grpSpMkLst>
            <pc:docMk/>
            <pc:sldMk cId="2452446158" sldId="300"/>
            <ac:grpSpMk id="39" creationId="{9B86548C-1262-48FE-8C22-6A67E891A5B9}"/>
          </ac:grpSpMkLst>
        </pc:grpChg>
        <pc:picChg chg="add mod">
          <ac:chgData name="Michael Seeber" userId="a61fbc61cce9726e" providerId="LiveId" clId="{CCDAEB13-39FC-4DD5-9416-E20F0BB980AB}" dt="2018-10-16T22:10:43.172" v="2804" actId="1076"/>
          <ac:picMkLst>
            <pc:docMk/>
            <pc:sldMk cId="2452446158" sldId="300"/>
            <ac:picMk id="42" creationId="{CDC0A289-6B4C-4F8A-A669-C68EFFE6B259}"/>
          </ac:picMkLst>
        </pc:picChg>
      </pc:sldChg>
      <pc:sldChg chg="addSp delSp modSp add modTransition">
        <pc:chgData name="Michael Seeber" userId="a61fbc61cce9726e" providerId="LiveId" clId="{CCDAEB13-39FC-4DD5-9416-E20F0BB980AB}" dt="2018-10-16T22:22:11.382" v="2908"/>
        <pc:sldMkLst>
          <pc:docMk/>
          <pc:sldMk cId="1513339458" sldId="301"/>
        </pc:sldMkLst>
        <pc:spChg chg="mod">
          <ac:chgData name="Michael Seeber" userId="a61fbc61cce9726e" providerId="LiveId" clId="{CCDAEB13-39FC-4DD5-9416-E20F0BB980AB}" dt="2018-10-16T22:14:39.220" v="2837" actId="14100"/>
          <ac:spMkLst>
            <pc:docMk/>
            <pc:sldMk cId="1513339458" sldId="301"/>
            <ac:spMk id="27" creationId="{994273E3-1A32-43F5-8EA0-AED7C843640D}"/>
          </ac:spMkLst>
        </pc:spChg>
        <pc:grpChg chg="add del">
          <ac:chgData name="Michael Seeber" userId="a61fbc61cce9726e" providerId="LiveId" clId="{CCDAEB13-39FC-4DD5-9416-E20F0BB980AB}" dt="2018-10-16T22:07:57.422" v="2781" actId="478"/>
          <ac:grpSpMkLst>
            <pc:docMk/>
            <pc:sldMk cId="1513339458" sldId="301"/>
            <ac:grpSpMk id="19" creationId="{CAD39142-38B1-42B4-BB62-79EDB0D7AB9C}"/>
          </ac:grpSpMkLst>
        </pc:grpChg>
        <pc:grpChg chg="add del">
          <ac:chgData name="Michael Seeber" userId="a61fbc61cce9726e" providerId="LiveId" clId="{CCDAEB13-39FC-4DD5-9416-E20F0BB980AB}" dt="2018-10-16T22:07:58.696" v="2782" actId="478"/>
          <ac:grpSpMkLst>
            <pc:docMk/>
            <pc:sldMk cId="1513339458" sldId="301"/>
            <ac:grpSpMk id="24" creationId="{30AF521D-16F6-4907-84AF-9782655E55D4}"/>
          </ac:grpSpMkLst>
        </pc:grpChg>
        <pc:grpChg chg="mod ord">
          <ac:chgData name="Michael Seeber" userId="a61fbc61cce9726e" providerId="LiveId" clId="{CCDAEB13-39FC-4DD5-9416-E20F0BB980AB}" dt="2018-10-16T22:07:55.341" v="2780" actId="167"/>
          <ac:grpSpMkLst>
            <pc:docMk/>
            <pc:sldMk cId="1513339458" sldId="301"/>
            <ac:grpSpMk id="32" creationId="{183FEA01-B51E-4844-B4D5-4E8DC527131D}"/>
          </ac:grpSpMkLst>
        </pc:grpChg>
        <pc:grpChg chg="mod ord">
          <ac:chgData name="Michael Seeber" userId="a61fbc61cce9726e" providerId="LiveId" clId="{CCDAEB13-39FC-4DD5-9416-E20F0BB980AB}" dt="2018-10-16T22:07:55.341" v="2780" actId="167"/>
          <ac:grpSpMkLst>
            <pc:docMk/>
            <pc:sldMk cId="1513339458" sldId="301"/>
            <ac:grpSpMk id="39" creationId="{9B86548C-1262-48FE-8C22-6A67E891A5B9}"/>
          </ac:grpSpMkLst>
        </pc:grpChg>
        <pc:picChg chg="add del mod">
          <ac:chgData name="Michael Seeber" userId="a61fbc61cce9726e" providerId="LiveId" clId="{CCDAEB13-39FC-4DD5-9416-E20F0BB980AB}" dt="2018-10-16T22:09:04.806" v="2792"/>
          <ac:picMkLst>
            <pc:docMk/>
            <pc:sldMk cId="1513339458" sldId="301"/>
            <ac:picMk id="7" creationId="{72CBE59E-0CA9-424F-AB8F-4D54A7FEF839}"/>
          </ac:picMkLst>
        </pc:picChg>
        <pc:picChg chg="add del mod">
          <ac:chgData name="Michael Seeber" userId="a61fbc61cce9726e" providerId="LiveId" clId="{CCDAEB13-39FC-4DD5-9416-E20F0BB980AB}" dt="2018-10-16T22:14:38.032" v="2834"/>
          <ac:picMkLst>
            <pc:docMk/>
            <pc:sldMk cId="1513339458" sldId="301"/>
            <ac:picMk id="8" creationId="{91DDE7F5-75AF-4202-A4B1-37EB732A51DB}"/>
          </ac:picMkLst>
        </pc:picChg>
        <pc:picChg chg="add del mod">
          <ac:chgData name="Michael Seeber" userId="a61fbc61cce9726e" providerId="LiveId" clId="{CCDAEB13-39FC-4DD5-9416-E20F0BB980AB}" dt="2018-10-16T22:08:19.935" v="2785" actId="478"/>
          <ac:picMkLst>
            <pc:docMk/>
            <pc:sldMk cId="1513339458" sldId="301"/>
            <ac:picMk id="42" creationId="{7C9C0DA8-526C-42C5-B62E-26AF47E996D1}"/>
          </ac:picMkLst>
        </pc:picChg>
        <pc:picChg chg="add mod">
          <ac:chgData name="Michael Seeber" userId="a61fbc61cce9726e" providerId="LiveId" clId="{CCDAEB13-39FC-4DD5-9416-E20F0BB980AB}" dt="2018-10-16T22:14:38.381" v="2835" actId="1076"/>
          <ac:picMkLst>
            <pc:docMk/>
            <pc:sldMk cId="1513339458" sldId="301"/>
            <ac:picMk id="43" creationId="{69609792-795D-426E-976B-CF293256B3E0}"/>
          </ac:picMkLst>
        </pc:picChg>
        <pc:picChg chg="add del">
          <ac:chgData name="Michael Seeber" userId="a61fbc61cce9726e" providerId="LiveId" clId="{CCDAEB13-39FC-4DD5-9416-E20F0BB980AB}" dt="2018-10-16T22:10:37.044" v="2803" actId="478"/>
          <ac:picMkLst>
            <pc:docMk/>
            <pc:sldMk cId="1513339458" sldId="301"/>
            <ac:picMk id="44" creationId="{E1F1576D-EA33-446A-BDB4-4652349CCE01}"/>
          </ac:picMkLst>
        </pc:picChg>
        <pc:picChg chg="add del mod">
          <ac:chgData name="Michael Seeber" userId="a61fbc61cce9726e" providerId="LiveId" clId="{CCDAEB13-39FC-4DD5-9416-E20F0BB980AB}" dt="2018-10-16T22:11:50.482" v="2810" actId="478"/>
          <ac:picMkLst>
            <pc:docMk/>
            <pc:sldMk cId="1513339458" sldId="301"/>
            <ac:picMk id="45" creationId="{4D19CBB4-EB9D-420B-9212-F33F97C8A459}"/>
          </ac:picMkLst>
        </pc:picChg>
      </pc:sldChg>
      <pc:sldChg chg="addSp delSp modSp add modTransition modAnim">
        <pc:chgData name="Michael Seeber" userId="a61fbc61cce9726e" providerId="LiveId" clId="{CCDAEB13-39FC-4DD5-9416-E20F0BB980AB}" dt="2018-10-16T22:23:54.135" v="2911"/>
        <pc:sldMkLst>
          <pc:docMk/>
          <pc:sldMk cId="714490393" sldId="302"/>
        </pc:sldMkLst>
        <pc:spChg chg="add mod">
          <ac:chgData name="Michael Seeber" userId="a61fbc61cce9726e" providerId="LiveId" clId="{CCDAEB13-39FC-4DD5-9416-E20F0BB980AB}" dt="2018-10-16T22:18:33.342" v="2886" actId="1582"/>
          <ac:spMkLst>
            <pc:docMk/>
            <pc:sldMk cId="714490393" sldId="302"/>
            <ac:spMk id="8" creationId="{6B73ABA3-2CBD-4B4E-81F9-AB5465D7C91E}"/>
          </ac:spMkLst>
        </pc:spChg>
        <pc:spChg chg="add del mod">
          <ac:chgData name="Michael Seeber" userId="a61fbc61cce9726e" providerId="LiveId" clId="{CCDAEB13-39FC-4DD5-9416-E20F0BB980AB}" dt="2018-10-16T22:16:36.788" v="2872" actId="14100"/>
          <ac:spMkLst>
            <pc:docMk/>
            <pc:sldMk cId="714490393" sldId="302"/>
            <ac:spMk id="27" creationId="{994273E3-1A32-43F5-8EA0-AED7C843640D}"/>
          </ac:spMkLst>
        </pc:spChg>
        <pc:picChg chg="add mod ord">
          <ac:chgData name="Michael Seeber" userId="a61fbc61cce9726e" providerId="LiveId" clId="{CCDAEB13-39FC-4DD5-9416-E20F0BB980AB}" dt="2018-10-16T22:17:54.092" v="2883" actId="1076"/>
          <ac:picMkLst>
            <pc:docMk/>
            <pc:sldMk cId="714490393" sldId="302"/>
            <ac:picMk id="7" creationId="{79F0E0EC-E297-4561-BDA7-06BF27FE5A08}"/>
          </ac:picMkLst>
        </pc:picChg>
        <pc:picChg chg="add del">
          <ac:chgData name="Michael Seeber" userId="a61fbc61cce9726e" providerId="LiveId" clId="{CCDAEB13-39FC-4DD5-9416-E20F0BB980AB}" dt="2018-10-16T22:16:16.160" v="2865" actId="478"/>
          <ac:picMkLst>
            <pc:docMk/>
            <pc:sldMk cId="714490393" sldId="302"/>
            <ac:picMk id="10" creationId="{BBDDAAAB-B189-43E8-870F-09FE4AE1F7E4}"/>
          </ac:picMkLst>
        </pc:picChg>
        <pc:picChg chg="add del mod">
          <ac:chgData name="Michael Seeber" userId="a61fbc61cce9726e" providerId="LiveId" clId="{CCDAEB13-39FC-4DD5-9416-E20F0BB980AB}" dt="2018-10-16T22:16:40.703" v="2873" actId="1076"/>
          <ac:picMkLst>
            <pc:docMk/>
            <pc:sldMk cId="714490393" sldId="302"/>
            <ac:picMk id="43" creationId="{69609792-795D-426E-976B-CF293256B3E0}"/>
          </ac:picMkLst>
        </pc:picChg>
      </pc:sldChg>
      <pc:sldChg chg="modSp add del ord modTransition">
        <pc:chgData name="Michael Seeber" userId="a61fbc61cce9726e" providerId="LiveId" clId="{CCDAEB13-39FC-4DD5-9416-E20F0BB980AB}" dt="2018-10-22T11:27:45.986" v="13713" actId="2696"/>
        <pc:sldMkLst>
          <pc:docMk/>
          <pc:sldMk cId="938217586" sldId="303"/>
        </pc:sldMkLst>
        <pc:spChg chg="mod">
          <ac:chgData name="Michael Seeber" userId="a61fbc61cce9726e" providerId="LiveId" clId="{CCDAEB13-39FC-4DD5-9416-E20F0BB980AB}" dt="2018-10-18T23:59:04.987" v="6274" actId="255"/>
          <ac:spMkLst>
            <pc:docMk/>
            <pc:sldMk cId="938217586" sldId="303"/>
            <ac:spMk id="6" creationId="{1294EEC5-AFD3-4009-A6C6-76731B528645}"/>
          </ac:spMkLst>
        </pc:spChg>
        <pc:picChg chg="mod">
          <ac:chgData name="Michael Seeber" userId="a61fbc61cce9726e" providerId="LiveId" clId="{CCDAEB13-39FC-4DD5-9416-E20F0BB980AB}" dt="2018-10-18T22:11:58.413" v="3109" actId="1076"/>
          <ac:picMkLst>
            <pc:docMk/>
            <pc:sldMk cId="938217586" sldId="303"/>
            <ac:picMk id="8" creationId="{6D8F9C18-58B0-438D-8433-2A03D9A15EC8}"/>
          </ac:picMkLst>
        </pc:picChg>
        <pc:picChg chg="mod">
          <ac:chgData name="Michael Seeber" userId="a61fbc61cce9726e" providerId="LiveId" clId="{CCDAEB13-39FC-4DD5-9416-E20F0BB980AB}" dt="2018-10-18T22:11:48.327" v="3106" actId="1076"/>
          <ac:picMkLst>
            <pc:docMk/>
            <pc:sldMk cId="938217586" sldId="303"/>
            <ac:picMk id="9" creationId="{65B333AA-C578-4758-9B13-80BE80515455}"/>
          </ac:picMkLst>
        </pc:picChg>
      </pc:sldChg>
      <pc:sldChg chg="add">
        <pc:chgData name="Michael Seeber" userId="a61fbc61cce9726e" providerId="LiveId" clId="{CCDAEB13-39FC-4DD5-9416-E20F0BB980AB}" dt="2018-10-22T11:27:50.970" v="13714"/>
        <pc:sldMkLst>
          <pc:docMk/>
          <pc:sldMk cId="2168659324" sldId="303"/>
        </pc:sldMkLst>
      </pc:sldChg>
      <pc:sldChg chg="add">
        <pc:chgData name="Michael Seeber" userId="a61fbc61cce9726e" providerId="LiveId" clId="{CCDAEB13-39FC-4DD5-9416-E20F0BB980AB}" dt="2018-10-22T14:12:57.942" v="14002"/>
        <pc:sldMkLst>
          <pc:docMk/>
          <pc:sldMk cId="1834536474" sldId="304"/>
        </pc:sldMkLst>
      </pc:sldChg>
      <pc:sldChg chg="addSp delSp modSp add del ord modAnim modNotesTx">
        <pc:chgData name="Michael Seeber" userId="a61fbc61cce9726e" providerId="LiveId" clId="{CCDAEB13-39FC-4DD5-9416-E20F0BB980AB}" dt="2018-10-22T14:12:52.204" v="14001" actId="2696"/>
        <pc:sldMkLst>
          <pc:docMk/>
          <pc:sldMk cId="2733989803" sldId="304"/>
        </pc:sldMkLst>
        <pc:spChg chg="mod">
          <ac:chgData name="Michael Seeber" userId="a61fbc61cce9726e" providerId="LiveId" clId="{CCDAEB13-39FC-4DD5-9416-E20F0BB980AB}" dt="2018-10-21T14:05:35.810" v="10415" actId="20577"/>
          <ac:spMkLst>
            <pc:docMk/>
            <pc:sldMk cId="2733989803" sldId="304"/>
            <ac:spMk id="5" creationId="{297EEDE4-ECAA-4021-A6E5-6E058D1FE44A}"/>
          </ac:spMkLst>
        </pc:spChg>
        <pc:spChg chg="mod">
          <ac:chgData name="Michael Seeber" userId="a61fbc61cce9726e" providerId="LiveId" clId="{CCDAEB13-39FC-4DD5-9416-E20F0BB980AB}" dt="2018-10-20T17:54:42.072" v="7929" actId="20577"/>
          <ac:spMkLst>
            <pc:docMk/>
            <pc:sldMk cId="2733989803" sldId="304"/>
            <ac:spMk id="6" creationId="{1762AE71-F24D-4BB3-BB0A-BC924D2F2696}"/>
          </ac:spMkLst>
        </pc:spChg>
        <pc:spChg chg="add del">
          <ac:chgData name="Michael Seeber" userId="a61fbc61cce9726e" providerId="LiveId" clId="{CCDAEB13-39FC-4DD5-9416-E20F0BB980AB}" dt="2018-10-18T22:47:03.684" v="4084"/>
          <ac:spMkLst>
            <pc:docMk/>
            <pc:sldMk cId="2733989803" sldId="304"/>
            <ac:spMk id="7" creationId="{D8EA8244-5405-42CF-B7C8-3303C56DEA98}"/>
          </ac:spMkLst>
        </pc:spChg>
      </pc:sldChg>
      <pc:sldChg chg="addSp delSp modSp add modTransition">
        <pc:chgData name="Michael Seeber" userId="a61fbc61cce9726e" providerId="LiveId" clId="{CCDAEB13-39FC-4DD5-9416-E20F0BB980AB}" dt="2018-10-19T00:03:04.986" v="6282" actId="255"/>
        <pc:sldMkLst>
          <pc:docMk/>
          <pc:sldMk cId="2383314667" sldId="305"/>
        </pc:sldMkLst>
        <pc:spChg chg="mod">
          <ac:chgData name="Michael Seeber" userId="a61fbc61cce9726e" providerId="LiveId" clId="{CCDAEB13-39FC-4DD5-9416-E20F0BB980AB}" dt="2018-10-19T00:03:04.986" v="6282" actId="255"/>
          <ac:spMkLst>
            <pc:docMk/>
            <pc:sldMk cId="2383314667" sldId="305"/>
            <ac:spMk id="6" creationId="{3A5022A5-5261-4F22-BEEE-D33121F66062}"/>
          </ac:spMkLst>
        </pc:spChg>
        <pc:spChg chg="add del mod">
          <ac:chgData name="Michael Seeber" userId="a61fbc61cce9726e" providerId="LiveId" clId="{CCDAEB13-39FC-4DD5-9416-E20F0BB980AB}" dt="2018-10-18T22:23:23.454" v="3816" actId="478"/>
          <ac:spMkLst>
            <pc:docMk/>
            <pc:sldMk cId="2383314667" sldId="305"/>
            <ac:spMk id="9" creationId="{3D414B5B-DF22-4A3A-9DF9-5A3A90CF8A6D}"/>
          </ac:spMkLst>
        </pc:spChg>
        <pc:spChg chg="add del">
          <ac:chgData name="Michael Seeber" userId="a61fbc61cce9726e" providerId="LiveId" clId="{CCDAEB13-39FC-4DD5-9416-E20F0BB980AB}" dt="2018-10-18T22:23:59.244" v="3821"/>
          <ac:spMkLst>
            <pc:docMk/>
            <pc:sldMk cId="2383314667" sldId="305"/>
            <ac:spMk id="34" creationId="{79AD0830-A890-462F-9214-3DB3D259E792}"/>
          </ac:spMkLst>
        </pc:spChg>
        <pc:spChg chg="add del">
          <ac:chgData name="Michael Seeber" userId="a61fbc61cce9726e" providerId="LiveId" clId="{CCDAEB13-39FC-4DD5-9416-E20F0BB980AB}" dt="2018-10-18T22:23:59.244" v="3821"/>
          <ac:spMkLst>
            <pc:docMk/>
            <pc:sldMk cId="2383314667" sldId="305"/>
            <ac:spMk id="35" creationId="{6613EF6A-BCFB-4049-89AD-9AED378768EC}"/>
          </ac:spMkLst>
        </pc:spChg>
        <pc:spChg chg="add del">
          <ac:chgData name="Michael Seeber" userId="a61fbc61cce9726e" providerId="LiveId" clId="{CCDAEB13-39FC-4DD5-9416-E20F0BB980AB}" dt="2018-10-18T22:23:59.244" v="3821"/>
          <ac:spMkLst>
            <pc:docMk/>
            <pc:sldMk cId="2383314667" sldId="305"/>
            <ac:spMk id="60" creationId="{819C7FD6-FCBF-46F7-86B5-86DE6142295E}"/>
          </ac:spMkLst>
        </pc:spChg>
        <pc:spChg chg="add del">
          <ac:chgData name="Michael Seeber" userId="a61fbc61cce9726e" providerId="LiveId" clId="{CCDAEB13-39FC-4DD5-9416-E20F0BB980AB}" dt="2018-10-18T22:23:59.244" v="3821"/>
          <ac:spMkLst>
            <pc:docMk/>
            <pc:sldMk cId="2383314667" sldId="305"/>
            <ac:spMk id="61" creationId="{D001A740-68E5-4C86-9D77-FE4871233A30}"/>
          </ac:spMkLst>
        </pc:spChg>
        <pc:spChg chg="add del">
          <ac:chgData name="Michael Seeber" userId="a61fbc61cce9726e" providerId="LiveId" clId="{CCDAEB13-39FC-4DD5-9416-E20F0BB980AB}" dt="2018-10-18T22:23:59.244" v="3821"/>
          <ac:spMkLst>
            <pc:docMk/>
            <pc:sldMk cId="2383314667" sldId="305"/>
            <ac:spMk id="62" creationId="{8922C703-B47D-424C-8C37-AB2E3874D379}"/>
          </ac:spMkLst>
        </pc:spChg>
        <pc:spChg chg="add del mod">
          <ac:chgData name="Michael Seeber" userId="a61fbc61cce9726e" providerId="LiveId" clId="{CCDAEB13-39FC-4DD5-9416-E20F0BB980AB}" dt="2018-10-18T22:24:35.867" v="3840"/>
          <ac:spMkLst>
            <pc:docMk/>
            <pc:sldMk cId="2383314667" sldId="305"/>
            <ac:spMk id="88" creationId="{8943D9F3-5D09-428D-AB79-23D8F3BD711D}"/>
          </ac:spMkLst>
        </pc:spChg>
        <pc:spChg chg="add del mod">
          <ac:chgData name="Michael Seeber" userId="a61fbc61cce9726e" providerId="LiveId" clId="{CCDAEB13-39FC-4DD5-9416-E20F0BB980AB}" dt="2018-10-18T22:24:35.867" v="3840"/>
          <ac:spMkLst>
            <pc:docMk/>
            <pc:sldMk cId="2383314667" sldId="305"/>
            <ac:spMk id="89" creationId="{509C7D33-F02E-45C1-B4DE-A53774FA545C}"/>
          </ac:spMkLst>
        </pc:spChg>
        <pc:spChg chg="add del">
          <ac:chgData name="Michael Seeber" userId="a61fbc61cce9726e" providerId="LiveId" clId="{CCDAEB13-39FC-4DD5-9416-E20F0BB980AB}" dt="2018-10-18T22:24:35.867" v="3840"/>
          <ac:spMkLst>
            <pc:docMk/>
            <pc:sldMk cId="2383314667" sldId="305"/>
            <ac:spMk id="114" creationId="{E60F760A-0957-4ABA-9559-29BE98D76BC1}"/>
          </ac:spMkLst>
        </pc:spChg>
        <pc:spChg chg="add del mod">
          <ac:chgData name="Michael Seeber" userId="a61fbc61cce9726e" providerId="LiveId" clId="{CCDAEB13-39FC-4DD5-9416-E20F0BB980AB}" dt="2018-10-18T22:24:35.867" v="3840"/>
          <ac:spMkLst>
            <pc:docMk/>
            <pc:sldMk cId="2383314667" sldId="305"/>
            <ac:spMk id="115" creationId="{71A5ED03-D30E-4C46-9EAC-5C4F5F938150}"/>
          </ac:spMkLst>
        </pc:spChg>
        <pc:spChg chg="add del">
          <ac:chgData name="Michael Seeber" userId="a61fbc61cce9726e" providerId="LiveId" clId="{CCDAEB13-39FC-4DD5-9416-E20F0BB980AB}" dt="2018-10-18T22:24:35.867" v="3840"/>
          <ac:spMkLst>
            <pc:docMk/>
            <pc:sldMk cId="2383314667" sldId="305"/>
            <ac:spMk id="116" creationId="{3851D57D-5348-4CD2-968C-22A2BFFB7AF0}"/>
          </ac:spMkLst>
        </pc:spChg>
        <pc:spChg chg="add del mod">
          <ac:chgData name="Michael Seeber" userId="a61fbc61cce9726e" providerId="LiveId" clId="{CCDAEB13-39FC-4DD5-9416-E20F0BB980AB}" dt="2018-10-18T22:30:42.609" v="3847"/>
          <ac:spMkLst>
            <pc:docMk/>
            <pc:sldMk cId="2383314667" sldId="305"/>
            <ac:spMk id="141" creationId="{EA13237A-7B36-43F6-AD7C-B8EC358F820B}"/>
          </ac:spMkLst>
        </pc:spChg>
        <pc:spChg chg="add del mod">
          <ac:chgData name="Michael Seeber" userId="a61fbc61cce9726e" providerId="LiveId" clId="{CCDAEB13-39FC-4DD5-9416-E20F0BB980AB}" dt="2018-10-18T22:30:42.609" v="3847"/>
          <ac:spMkLst>
            <pc:docMk/>
            <pc:sldMk cId="2383314667" sldId="305"/>
            <ac:spMk id="142" creationId="{67CAC3D3-DA8B-4D74-9007-A915F5B0159A}"/>
          </ac:spMkLst>
        </pc:spChg>
        <pc:spChg chg="add del mod">
          <ac:chgData name="Michael Seeber" userId="a61fbc61cce9726e" providerId="LiveId" clId="{CCDAEB13-39FC-4DD5-9416-E20F0BB980AB}" dt="2018-10-18T22:30:42.609" v="3847"/>
          <ac:spMkLst>
            <pc:docMk/>
            <pc:sldMk cId="2383314667" sldId="305"/>
            <ac:spMk id="167" creationId="{C9F97154-F4BE-4CF8-A0D6-22E6238A92A6}"/>
          </ac:spMkLst>
        </pc:spChg>
        <pc:spChg chg="add del mod">
          <ac:chgData name="Michael Seeber" userId="a61fbc61cce9726e" providerId="LiveId" clId="{CCDAEB13-39FC-4DD5-9416-E20F0BB980AB}" dt="2018-10-18T22:30:42.609" v="3847"/>
          <ac:spMkLst>
            <pc:docMk/>
            <pc:sldMk cId="2383314667" sldId="305"/>
            <ac:spMk id="168" creationId="{63F2B649-3EDD-4BA1-A206-D5BED1C3E0D8}"/>
          </ac:spMkLst>
        </pc:spChg>
        <pc:spChg chg="add del mod">
          <ac:chgData name="Michael Seeber" userId="a61fbc61cce9726e" providerId="LiveId" clId="{CCDAEB13-39FC-4DD5-9416-E20F0BB980AB}" dt="2018-10-18T22:30:42.609" v="3847"/>
          <ac:spMkLst>
            <pc:docMk/>
            <pc:sldMk cId="2383314667" sldId="305"/>
            <ac:spMk id="169" creationId="{F0B05884-3F79-43AB-9679-8D8AA91134DE}"/>
          </ac:spMkLst>
        </pc:spChg>
        <pc:spChg chg="add del mod">
          <ac:chgData name="Michael Seeber" userId="a61fbc61cce9726e" providerId="LiveId" clId="{CCDAEB13-39FC-4DD5-9416-E20F0BB980AB}" dt="2018-10-18T22:31:20.532" v="3857" actId="478"/>
          <ac:spMkLst>
            <pc:docMk/>
            <pc:sldMk cId="2383314667" sldId="305"/>
            <ac:spMk id="172" creationId="{6476ACF7-38B6-4EEE-B195-5C2BBB876E4C}"/>
          </ac:spMkLst>
        </pc:spChg>
        <pc:spChg chg="add mod">
          <ac:chgData name="Michael Seeber" userId="a61fbc61cce9726e" providerId="LiveId" clId="{CCDAEB13-39FC-4DD5-9416-E20F0BB980AB}" dt="2018-10-18T22:39:51.067" v="3979" actId="1076"/>
          <ac:spMkLst>
            <pc:docMk/>
            <pc:sldMk cId="2383314667" sldId="305"/>
            <ac:spMk id="188" creationId="{9521B510-25A0-41B4-A789-40C81F2FC85D}"/>
          </ac:spMkLst>
        </pc:spChg>
        <pc:grpChg chg="add del">
          <ac:chgData name="Michael Seeber" userId="a61fbc61cce9726e" providerId="LiveId" clId="{CCDAEB13-39FC-4DD5-9416-E20F0BB980AB}" dt="2018-10-18T22:23:59.244" v="3821"/>
          <ac:grpSpMkLst>
            <pc:docMk/>
            <pc:sldMk cId="2383314667" sldId="305"/>
            <ac:grpSpMk id="10" creationId="{EDD4F929-6E79-4822-89F5-9120844677DE}"/>
          </ac:grpSpMkLst>
        </pc:grpChg>
        <pc:grpChg chg="add del">
          <ac:chgData name="Michael Seeber" userId="a61fbc61cce9726e" providerId="LiveId" clId="{CCDAEB13-39FC-4DD5-9416-E20F0BB980AB}" dt="2018-10-18T22:23:59.244" v="3821"/>
          <ac:grpSpMkLst>
            <pc:docMk/>
            <pc:sldMk cId="2383314667" sldId="305"/>
            <ac:grpSpMk id="36" creationId="{0D1E816C-7B36-4144-B3D6-4CB901D158D7}"/>
          </ac:grpSpMkLst>
        </pc:grpChg>
        <pc:grpChg chg="add del mod">
          <ac:chgData name="Michael Seeber" userId="a61fbc61cce9726e" providerId="LiveId" clId="{CCDAEB13-39FC-4DD5-9416-E20F0BB980AB}" dt="2018-10-18T22:24:35.867" v="3840"/>
          <ac:grpSpMkLst>
            <pc:docMk/>
            <pc:sldMk cId="2383314667" sldId="305"/>
            <ac:grpSpMk id="64" creationId="{85245C3E-80D9-4A88-A297-C5D7C980B86C}"/>
          </ac:grpSpMkLst>
        </pc:grpChg>
        <pc:grpChg chg="add del">
          <ac:chgData name="Michael Seeber" userId="a61fbc61cce9726e" providerId="LiveId" clId="{CCDAEB13-39FC-4DD5-9416-E20F0BB980AB}" dt="2018-10-18T22:24:35.867" v="3840"/>
          <ac:grpSpMkLst>
            <pc:docMk/>
            <pc:sldMk cId="2383314667" sldId="305"/>
            <ac:grpSpMk id="90" creationId="{FE602606-4060-4615-9415-63794219C896}"/>
          </ac:grpSpMkLst>
        </pc:grpChg>
        <pc:grpChg chg="add del mod">
          <ac:chgData name="Michael Seeber" userId="a61fbc61cce9726e" providerId="LiveId" clId="{CCDAEB13-39FC-4DD5-9416-E20F0BB980AB}" dt="2018-10-18T22:30:42.609" v="3847"/>
          <ac:grpSpMkLst>
            <pc:docMk/>
            <pc:sldMk cId="2383314667" sldId="305"/>
            <ac:grpSpMk id="117" creationId="{59594A2A-62F1-48B1-89DA-A70AC198F0C3}"/>
          </ac:grpSpMkLst>
        </pc:grpChg>
        <pc:grpChg chg="add del mod">
          <ac:chgData name="Michael Seeber" userId="a61fbc61cce9726e" providerId="LiveId" clId="{CCDAEB13-39FC-4DD5-9416-E20F0BB980AB}" dt="2018-10-18T22:30:42.609" v="3847"/>
          <ac:grpSpMkLst>
            <pc:docMk/>
            <pc:sldMk cId="2383314667" sldId="305"/>
            <ac:grpSpMk id="143" creationId="{C3EA241B-46E1-450B-96D3-AF62854B1F45}"/>
          </ac:grpSpMkLst>
        </pc:grpChg>
        <pc:picChg chg="add mod">
          <ac:chgData name="Michael Seeber" userId="a61fbc61cce9726e" providerId="LiveId" clId="{CCDAEB13-39FC-4DD5-9416-E20F0BB980AB}" dt="2018-10-18T22:38:53.643" v="3966" actId="1076"/>
          <ac:picMkLst>
            <pc:docMk/>
            <pc:sldMk cId="2383314667" sldId="305"/>
            <ac:picMk id="7" creationId="{E09A99E4-01E7-4B66-8416-D3A5F32581E2}"/>
          </ac:picMkLst>
        </pc:picChg>
        <pc:picChg chg="del mod ord">
          <ac:chgData name="Michael Seeber" userId="a61fbc61cce9726e" providerId="LiveId" clId="{CCDAEB13-39FC-4DD5-9416-E20F0BB980AB}" dt="2018-10-18T22:22:51.947" v="3815" actId="478"/>
          <ac:picMkLst>
            <pc:docMk/>
            <pc:sldMk cId="2383314667" sldId="305"/>
            <ac:picMk id="8" creationId="{F5F19A16-EE01-4A7A-907E-76E718236E7B}"/>
          </ac:picMkLst>
        </pc:picChg>
        <pc:picChg chg="add del mod">
          <ac:chgData name="Michael Seeber" userId="a61fbc61cce9726e" providerId="LiveId" clId="{CCDAEB13-39FC-4DD5-9416-E20F0BB980AB}" dt="2018-10-18T22:24:05.508" v="3824" actId="478"/>
          <ac:picMkLst>
            <pc:docMk/>
            <pc:sldMk cId="2383314667" sldId="305"/>
            <ac:picMk id="63" creationId="{8790E81B-91CA-439E-9782-333686B7789A}"/>
          </ac:picMkLst>
        </pc:picChg>
        <pc:picChg chg="add mod">
          <ac:chgData name="Michael Seeber" userId="a61fbc61cce9726e" providerId="LiveId" clId="{CCDAEB13-39FC-4DD5-9416-E20F0BB980AB}" dt="2018-10-18T22:37:02.332" v="3951" actId="1076"/>
          <ac:picMkLst>
            <pc:docMk/>
            <pc:sldMk cId="2383314667" sldId="305"/>
            <ac:picMk id="170" creationId="{804CD540-434A-4E30-B519-518E7B66C8EA}"/>
          </ac:picMkLst>
        </pc:picChg>
        <pc:picChg chg="add del mod">
          <ac:chgData name="Michael Seeber" userId="a61fbc61cce9726e" providerId="LiveId" clId="{CCDAEB13-39FC-4DD5-9416-E20F0BB980AB}" dt="2018-10-18T22:31:20.532" v="3857" actId="478"/>
          <ac:picMkLst>
            <pc:docMk/>
            <pc:sldMk cId="2383314667" sldId="305"/>
            <ac:picMk id="171" creationId="{C31AC353-9F7F-404B-BF0D-51CAEB122B2A}"/>
          </ac:picMkLst>
        </pc:picChg>
        <pc:picChg chg="add mod">
          <ac:chgData name="Michael Seeber" userId="a61fbc61cce9726e" providerId="LiveId" clId="{CCDAEB13-39FC-4DD5-9416-E20F0BB980AB}" dt="2018-10-18T22:37:18.555" v="3952" actId="1076"/>
          <ac:picMkLst>
            <pc:docMk/>
            <pc:sldMk cId="2383314667" sldId="305"/>
            <ac:picMk id="173" creationId="{AB4B0412-0385-4945-9CBE-2D4EB1E2A3FB}"/>
          </ac:picMkLst>
        </pc:picChg>
        <pc:picChg chg="add mod">
          <ac:chgData name="Michael Seeber" userId="a61fbc61cce9726e" providerId="LiveId" clId="{CCDAEB13-39FC-4DD5-9416-E20F0BB980AB}" dt="2018-10-18T22:37:18.555" v="3952" actId="1076"/>
          <ac:picMkLst>
            <pc:docMk/>
            <pc:sldMk cId="2383314667" sldId="305"/>
            <ac:picMk id="174" creationId="{3AA52423-F429-4EF0-80BC-F607C29985EA}"/>
          </ac:picMkLst>
        </pc:picChg>
        <pc:picChg chg="add del">
          <ac:chgData name="Michael Seeber" userId="a61fbc61cce9726e" providerId="LiveId" clId="{CCDAEB13-39FC-4DD5-9416-E20F0BB980AB}" dt="2018-10-18T22:32:14.522" v="3875" actId="478"/>
          <ac:picMkLst>
            <pc:docMk/>
            <pc:sldMk cId="2383314667" sldId="305"/>
            <ac:picMk id="175" creationId="{FEC85894-634B-4450-8D17-6DD15A5D6844}"/>
          </ac:picMkLst>
        </pc:picChg>
        <pc:picChg chg="add del">
          <ac:chgData name="Michael Seeber" userId="a61fbc61cce9726e" providerId="LiveId" clId="{CCDAEB13-39FC-4DD5-9416-E20F0BB980AB}" dt="2018-10-18T22:32:23.587" v="3877" actId="478"/>
          <ac:picMkLst>
            <pc:docMk/>
            <pc:sldMk cId="2383314667" sldId="305"/>
            <ac:picMk id="176" creationId="{8012D672-4AC1-492F-A7AA-4DD456A40863}"/>
          </ac:picMkLst>
        </pc:picChg>
        <pc:picChg chg="add del">
          <ac:chgData name="Michael Seeber" userId="a61fbc61cce9726e" providerId="LiveId" clId="{CCDAEB13-39FC-4DD5-9416-E20F0BB980AB}" dt="2018-10-18T22:32:27.027" v="3879" actId="478"/>
          <ac:picMkLst>
            <pc:docMk/>
            <pc:sldMk cId="2383314667" sldId="305"/>
            <ac:picMk id="177" creationId="{B4BD094D-23C6-4666-974C-3BFB82B2D727}"/>
          </ac:picMkLst>
        </pc:picChg>
        <pc:picChg chg="add mod">
          <ac:chgData name="Michael Seeber" userId="a61fbc61cce9726e" providerId="LiveId" clId="{CCDAEB13-39FC-4DD5-9416-E20F0BB980AB}" dt="2018-10-18T22:59:06.605" v="4671" actId="1076"/>
          <ac:picMkLst>
            <pc:docMk/>
            <pc:sldMk cId="2383314667" sldId="305"/>
            <ac:picMk id="178" creationId="{DAD1F597-EB21-4F8A-8BF9-808AF3C333AF}"/>
          </ac:picMkLst>
        </pc:picChg>
        <pc:picChg chg="add mod">
          <ac:chgData name="Michael Seeber" userId="a61fbc61cce9726e" providerId="LiveId" clId="{CCDAEB13-39FC-4DD5-9416-E20F0BB980AB}" dt="2018-10-18T22:37:18.555" v="3952" actId="1076"/>
          <ac:picMkLst>
            <pc:docMk/>
            <pc:sldMk cId="2383314667" sldId="305"/>
            <ac:picMk id="179" creationId="{D4616F37-8B6E-43F6-85E1-3CAA3D8A4AC0}"/>
          </ac:picMkLst>
        </pc:picChg>
        <pc:picChg chg="add mod">
          <ac:chgData name="Michael Seeber" userId="a61fbc61cce9726e" providerId="LiveId" clId="{CCDAEB13-39FC-4DD5-9416-E20F0BB980AB}" dt="2018-10-18T22:37:18.555" v="3952" actId="1076"/>
          <ac:picMkLst>
            <pc:docMk/>
            <pc:sldMk cId="2383314667" sldId="305"/>
            <ac:picMk id="180" creationId="{14213528-589C-4342-89C8-F062812FAB5E}"/>
          </ac:picMkLst>
        </pc:picChg>
        <pc:picChg chg="add mod">
          <ac:chgData name="Michael Seeber" userId="a61fbc61cce9726e" providerId="LiveId" clId="{CCDAEB13-39FC-4DD5-9416-E20F0BB980AB}" dt="2018-10-18T22:37:18.555" v="3952" actId="1076"/>
          <ac:picMkLst>
            <pc:docMk/>
            <pc:sldMk cId="2383314667" sldId="305"/>
            <ac:picMk id="181" creationId="{DDE88513-4E1A-4597-B9BF-2CE01D57CD18}"/>
          </ac:picMkLst>
        </pc:picChg>
        <pc:picChg chg="add mod">
          <ac:chgData name="Michael Seeber" userId="a61fbc61cce9726e" providerId="LiveId" clId="{CCDAEB13-39FC-4DD5-9416-E20F0BB980AB}" dt="2018-10-18T22:37:18.555" v="3952" actId="1076"/>
          <ac:picMkLst>
            <pc:docMk/>
            <pc:sldMk cId="2383314667" sldId="305"/>
            <ac:picMk id="182" creationId="{C88246F0-4957-402D-8D8D-1813AC65647B}"/>
          </ac:picMkLst>
        </pc:picChg>
        <pc:picChg chg="add mod">
          <ac:chgData name="Michael Seeber" userId="a61fbc61cce9726e" providerId="LiveId" clId="{CCDAEB13-39FC-4DD5-9416-E20F0BB980AB}" dt="2018-10-18T22:39:10.322" v="3968" actId="1076"/>
          <ac:picMkLst>
            <pc:docMk/>
            <pc:sldMk cId="2383314667" sldId="305"/>
            <ac:picMk id="183" creationId="{FB31BE56-3157-4B31-9DFB-EAA8EA501012}"/>
          </ac:picMkLst>
        </pc:picChg>
        <pc:picChg chg="add mod">
          <ac:chgData name="Michael Seeber" userId="a61fbc61cce9726e" providerId="LiveId" clId="{CCDAEB13-39FC-4DD5-9416-E20F0BB980AB}" dt="2018-10-18T22:37:18.555" v="3952" actId="1076"/>
          <ac:picMkLst>
            <pc:docMk/>
            <pc:sldMk cId="2383314667" sldId="305"/>
            <ac:picMk id="184" creationId="{33C662C1-A2AB-43F1-8E87-0B8E9A367294}"/>
          </ac:picMkLst>
        </pc:picChg>
        <pc:picChg chg="add mod">
          <ac:chgData name="Michael Seeber" userId="a61fbc61cce9726e" providerId="LiveId" clId="{CCDAEB13-39FC-4DD5-9416-E20F0BB980AB}" dt="2018-10-18T22:37:18.555" v="3952" actId="1076"/>
          <ac:picMkLst>
            <pc:docMk/>
            <pc:sldMk cId="2383314667" sldId="305"/>
            <ac:picMk id="185" creationId="{9500C6C9-5DFD-4D5C-85F8-68F0D7A70750}"/>
          </ac:picMkLst>
        </pc:picChg>
        <pc:picChg chg="add del">
          <ac:chgData name="Michael Seeber" userId="a61fbc61cce9726e" providerId="LiveId" clId="{CCDAEB13-39FC-4DD5-9416-E20F0BB980AB}" dt="2018-10-18T22:36:39.397" v="3946" actId="478"/>
          <ac:picMkLst>
            <pc:docMk/>
            <pc:sldMk cId="2383314667" sldId="305"/>
            <ac:picMk id="186" creationId="{22110C93-0DE2-46D7-96E7-79B140CC63BE}"/>
          </ac:picMkLst>
        </pc:picChg>
        <pc:picChg chg="add mod">
          <ac:chgData name="Michael Seeber" userId="a61fbc61cce9726e" providerId="LiveId" clId="{CCDAEB13-39FC-4DD5-9416-E20F0BB980AB}" dt="2018-10-18T22:39:16.333" v="3970" actId="1076"/>
          <ac:picMkLst>
            <pc:docMk/>
            <pc:sldMk cId="2383314667" sldId="305"/>
            <ac:picMk id="187" creationId="{10F30C99-D1E0-41B7-AEE0-0314848515B7}"/>
          </ac:picMkLst>
        </pc:picChg>
      </pc:sldChg>
      <pc:sldChg chg="addSp delSp modSp add modTransition modAnim">
        <pc:chgData name="Michael Seeber" userId="a61fbc61cce9726e" providerId="LiveId" clId="{CCDAEB13-39FC-4DD5-9416-E20F0BB980AB}" dt="2018-10-21T14:27:15.434" v="10430" actId="20577"/>
        <pc:sldMkLst>
          <pc:docMk/>
          <pc:sldMk cId="1630424687" sldId="306"/>
        </pc:sldMkLst>
        <pc:spChg chg="add del mod">
          <ac:chgData name="Michael Seeber" userId="a61fbc61cce9726e" providerId="LiveId" clId="{CCDAEB13-39FC-4DD5-9416-E20F0BB980AB}" dt="2018-10-18T22:46:47.831" v="4079" actId="478"/>
          <ac:spMkLst>
            <pc:docMk/>
            <pc:sldMk cId="1630424687" sldId="306"/>
            <ac:spMk id="5" creationId="{B640869D-77D8-4B02-A915-744FA1084C62}"/>
          </ac:spMkLst>
        </pc:spChg>
        <pc:spChg chg="mod ord">
          <ac:chgData name="Michael Seeber" userId="a61fbc61cce9726e" providerId="LiveId" clId="{CCDAEB13-39FC-4DD5-9416-E20F0BB980AB}" dt="2018-10-18T23:00:36.478" v="4727" actId="20577"/>
          <ac:spMkLst>
            <pc:docMk/>
            <pc:sldMk cId="1630424687" sldId="306"/>
            <ac:spMk id="6" creationId="{3A5022A5-5261-4F22-BEEE-D33121F66062}"/>
          </ac:spMkLst>
        </pc:spChg>
        <pc:spChg chg="add del mod ord">
          <ac:chgData name="Michael Seeber" userId="a61fbc61cce9726e" providerId="LiveId" clId="{CCDAEB13-39FC-4DD5-9416-E20F0BB980AB}" dt="2018-10-18T22:53:26.641" v="4396" actId="478"/>
          <ac:spMkLst>
            <pc:docMk/>
            <pc:sldMk cId="1630424687" sldId="306"/>
            <ac:spMk id="8" creationId="{D12C587C-1AAD-4D3C-A415-B86E28B53BDB}"/>
          </ac:spMkLst>
        </pc:spChg>
        <pc:spChg chg="add mod">
          <ac:chgData name="Michael Seeber" userId="a61fbc61cce9726e" providerId="LiveId" clId="{CCDAEB13-39FC-4DD5-9416-E20F0BB980AB}" dt="2018-10-21T14:27:15.434" v="10430" actId="20577"/>
          <ac:spMkLst>
            <pc:docMk/>
            <pc:sldMk cId="1630424687" sldId="306"/>
            <ac:spMk id="23" creationId="{2A53EA94-235A-4004-8022-B1B9B8010215}"/>
          </ac:spMkLst>
        </pc:spChg>
        <pc:spChg chg="mod">
          <ac:chgData name="Michael Seeber" userId="a61fbc61cce9726e" providerId="LiveId" clId="{CCDAEB13-39FC-4DD5-9416-E20F0BB980AB}" dt="2018-10-18T23:21:16.475" v="4877" actId="1076"/>
          <ac:spMkLst>
            <pc:docMk/>
            <pc:sldMk cId="1630424687" sldId="306"/>
            <ac:spMk id="188" creationId="{9521B510-25A0-41B4-A789-40C81F2FC85D}"/>
          </ac:spMkLst>
        </pc:spChg>
        <pc:picChg chg="del">
          <ac:chgData name="Michael Seeber" userId="a61fbc61cce9726e" providerId="LiveId" clId="{CCDAEB13-39FC-4DD5-9416-E20F0BB980AB}" dt="2018-10-18T22:40:15.392" v="3988" actId="478"/>
          <ac:picMkLst>
            <pc:docMk/>
            <pc:sldMk cId="1630424687" sldId="306"/>
            <ac:picMk id="7" creationId="{E09A99E4-01E7-4B66-8416-D3A5F32581E2}"/>
          </ac:picMkLst>
        </pc:picChg>
        <pc:picChg chg="add mod">
          <ac:chgData name="Michael Seeber" userId="a61fbc61cce9726e" providerId="LiveId" clId="{CCDAEB13-39FC-4DD5-9416-E20F0BB980AB}" dt="2018-10-18T23:04:35.841" v="4845" actId="1076"/>
          <ac:picMkLst>
            <pc:docMk/>
            <pc:sldMk cId="1630424687" sldId="306"/>
            <ac:picMk id="20" creationId="{5D8D4CE3-48FD-486D-ABDA-EC4B4CE6A4D2}"/>
          </ac:picMkLst>
        </pc:picChg>
        <pc:picChg chg="add del">
          <ac:chgData name="Michael Seeber" userId="a61fbc61cce9726e" providerId="LiveId" clId="{CCDAEB13-39FC-4DD5-9416-E20F0BB980AB}" dt="2018-10-18T22:46:49.357" v="4081" actId="478"/>
          <ac:picMkLst>
            <pc:docMk/>
            <pc:sldMk cId="1630424687" sldId="306"/>
            <ac:picMk id="22" creationId="{DF2741D7-2D82-4F52-A1BC-DE394E05E5CF}"/>
          </ac:picMkLst>
        </pc:picChg>
        <pc:picChg chg="mod ord">
          <ac:chgData name="Michael Seeber" userId="a61fbc61cce9726e" providerId="LiveId" clId="{CCDAEB13-39FC-4DD5-9416-E20F0BB980AB}" dt="2018-10-18T23:00:13.186" v="4683" actId="1076"/>
          <ac:picMkLst>
            <pc:docMk/>
            <pc:sldMk cId="1630424687" sldId="306"/>
            <ac:picMk id="170" creationId="{804CD540-434A-4E30-B519-518E7B66C8EA}"/>
          </ac:picMkLst>
        </pc:picChg>
        <pc:picChg chg="mod">
          <ac:chgData name="Michael Seeber" userId="a61fbc61cce9726e" providerId="LiveId" clId="{CCDAEB13-39FC-4DD5-9416-E20F0BB980AB}" dt="2018-10-18T23:00:13.186" v="4683" actId="1076"/>
          <ac:picMkLst>
            <pc:docMk/>
            <pc:sldMk cId="1630424687" sldId="306"/>
            <ac:picMk id="173" creationId="{AB4B0412-0385-4945-9CBE-2D4EB1E2A3FB}"/>
          </ac:picMkLst>
        </pc:picChg>
        <pc:picChg chg="mod">
          <ac:chgData name="Michael Seeber" userId="a61fbc61cce9726e" providerId="LiveId" clId="{CCDAEB13-39FC-4DD5-9416-E20F0BB980AB}" dt="2018-10-18T23:00:13.186" v="4683" actId="1076"/>
          <ac:picMkLst>
            <pc:docMk/>
            <pc:sldMk cId="1630424687" sldId="306"/>
            <ac:picMk id="174" creationId="{3AA52423-F429-4EF0-80BC-F607C29985EA}"/>
          </ac:picMkLst>
        </pc:picChg>
        <pc:picChg chg="mod">
          <ac:chgData name="Michael Seeber" userId="a61fbc61cce9726e" providerId="LiveId" clId="{CCDAEB13-39FC-4DD5-9416-E20F0BB980AB}" dt="2018-10-18T23:00:13.186" v="4683" actId="1076"/>
          <ac:picMkLst>
            <pc:docMk/>
            <pc:sldMk cId="1630424687" sldId="306"/>
            <ac:picMk id="178" creationId="{DAD1F597-EB21-4F8A-8BF9-808AF3C333AF}"/>
          </ac:picMkLst>
        </pc:picChg>
        <pc:picChg chg="mod">
          <ac:chgData name="Michael Seeber" userId="a61fbc61cce9726e" providerId="LiveId" clId="{CCDAEB13-39FC-4DD5-9416-E20F0BB980AB}" dt="2018-10-18T23:00:13.186" v="4683" actId="1076"/>
          <ac:picMkLst>
            <pc:docMk/>
            <pc:sldMk cId="1630424687" sldId="306"/>
            <ac:picMk id="179" creationId="{D4616F37-8B6E-43F6-85E1-3CAA3D8A4AC0}"/>
          </ac:picMkLst>
        </pc:picChg>
        <pc:picChg chg="mod">
          <ac:chgData name="Michael Seeber" userId="a61fbc61cce9726e" providerId="LiveId" clId="{CCDAEB13-39FC-4DD5-9416-E20F0BB980AB}" dt="2018-10-18T23:00:13.186" v="4683" actId="1076"/>
          <ac:picMkLst>
            <pc:docMk/>
            <pc:sldMk cId="1630424687" sldId="306"/>
            <ac:picMk id="180" creationId="{14213528-589C-4342-89C8-F062812FAB5E}"/>
          </ac:picMkLst>
        </pc:picChg>
        <pc:picChg chg="mod">
          <ac:chgData name="Michael Seeber" userId="a61fbc61cce9726e" providerId="LiveId" clId="{CCDAEB13-39FC-4DD5-9416-E20F0BB980AB}" dt="2018-10-18T23:00:13.186" v="4683" actId="1076"/>
          <ac:picMkLst>
            <pc:docMk/>
            <pc:sldMk cId="1630424687" sldId="306"/>
            <ac:picMk id="181" creationId="{DDE88513-4E1A-4597-B9BF-2CE01D57CD18}"/>
          </ac:picMkLst>
        </pc:picChg>
        <pc:picChg chg="mod">
          <ac:chgData name="Michael Seeber" userId="a61fbc61cce9726e" providerId="LiveId" clId="{CCDAEB13-39FC-4DD5-9416-E20F0BB980AB}" dt="2018-10-18T23:00:13.186" v="4683" actId="1076"/>
          <ac:picMkLst>
            <pc:docMk/>
            <pc:sldMk cId="1630424687" sldId="306"/>
            <ac:picMk id="182" creationId="{C88246F0-4957-402D-8D8D-1813AC65647B}"/>
          </ac:picMkLst>
        </pc:picChg>
        <pc:picChg chg="mod">
          <ac:chgData name="Michael Seeber" userId="a61fbc61cce9726e" providerId="LiveId" clId="{CCDAEB13-39FC-4DD5-9416-E20F0BB980AB}" dt="2018-10-18T23:00:13.186" v="4683" actId="1076"/>
          <ac:picMkLst>
            <pc:docMk/>
            <pc:sldMk cId="1630424687" sldId="306"/>
            <ac:picMk id="183" creationId="{FB31BE56-3157-4B31-9DFB-EAA8EA501012}"/>
          </ac:picMkLst>
        </pc:picChg>
        <pc:picChg chg="mod">
          <ac:chgData name="Michael Seeber" userId="a61fbc61cce9726e" providerId="LiveId" clId="{CCDAEB13-39FC-4DD5-9416-E20F0BB980AB}" dt="2018-10-18T23:00:13.186" v="4683" actId="1076"/>
          <ac:picMkLst>
            <pc:docMk/>
            <pc:sldMk cId="1630424687" sldId="306"/>
            <ac:picMk id="184" creationId="{33C662C1-A2AB-43F1-8E87-0B8E9A367294}"/>
          </ac:picMkLst>
        </pc:picChg>
        <pc:picChg chg="mod">
          <ac:chgData name="Michael Seeber" userId="a61fbc61cce9726e" providerId="LiveId" clId="{CCDAEB13-39FC-4DD5-9416-E20F0BB980AB}" dt="2018-10-18T23:00:13.186" v="4683" actId="1076"/>
          <ac:picMkLst>
            <pc:docMk/>
            <pc:sldMk cId="1630424687" sldId="306"/>
            <ac:picMk id="185" creationId="{9500C6C9-5DFD-4D5C-85F8-68F0D7A70750}"/>
          </ac:picMkLst>
        </pc:picChg>
        <pc:picChg chg="mod">
          <ac:chgData name="Michael Seeber" userId="a61fbc61cce9726e" providerId="LiveId" clId="{CCDAEB13-39FC-4DD5-9416-E20F0BB980AB}" dt="2018-10-18T23:00:13.186" v="4683" actId="1076"/>
          <ac:picMkLst>
            <pc:docMk/>
            <pc:sldMk cId="1630424687" sldId="306"/>
            <ac:picMk id="187" creationId="{10F30C99-D1E0-41B7-AEE0-0314848515B7}"/>
          </ac:picMkLst>
        </pc:picChg>
      </pc:sldChg>
      <pc:sldChg chg="delSp modSp add ord">
        <pc:chgData name="Michael Seeber" userId="a61fbc61cce9726e" providerId="LiveId" clId="{CCDAEB13-39FC-4DD5-9416-E20F0BB980AB}" dt="2018-10-19T00:03:00.440" v="6281" actId="255"/>
        <pc:sldMkLst>
          <pc:docMk/>
          <pc:sldMk cId="2276485112" sldId="307"/>
        </pc:sldMkLst>
        <pc:spChg chg="mod">
          <ac:chgData name="Michael Seeber" userId="a61fbc61cce9726e" providerId="LiveId" clId="{CCDAEB13-39FC-4DD5-9416-E20F0BB980AB}" dt="2018-10-19T00:03:00.440" v="6281" actId="255"/>
          <ac:spMkLst>
            <pc:docMk/>
            <pc:sldMk cId="2276485112" sldId="307"/>
            <ac:spMk id="6" creationId="{3A5022A5-5261-4F22-BEEE-D33121F66062}"/>
          </ac:spMkLst>
        </pc:spChg>
        <pc:spChg chg="mod">
          <ac:chgData name="Michael Seeber" userId="a61fbc61cce9726e" providerId="LiveId" clId="{CCDAEB13-39FC-4DD5-9416-E20F0BB980AB}" dt="2018-10-18T22:45:36.176" v="4038" actId="1076"/>
          <ac:spMkLst>
            <pc:docMk/>
            <pc:sldMk cId="2276485112" sldId="307"/>
            <ac:spMk id="188" creationId="{9521B510-25A0-41B4-A789-40C81F2FC85D}"/>
          </ac:spMkLst>
        </pc:spChg>
        <pc:picChg chg="del">
          <ac:chgData name="Michael Seeber" userId="a61fbc61cce9726e" providerId="LiveId" clId="{CCDAEB13-39FC-4DD5-9416-E20F0BB980AB}" dt="2018-10-18T22:45:15.284" v="4037" actId="478"/>
          <ac:picMkLst>
            <pc:docMk/>
            <pc:sldMk cId="2276485112" sldId="307"/>
            <ac:picMk id="7" creationId="{E09A99E4-01E7-4B66-8416-D3A5F32581E2}"/>
          </ac:picMkLst>
        </pc:picChg>
      </pc:sldChg>
      <pc:sldChg chg="addSp delSp modSp add modNotesTx">
        <pc:chgData name="Michael Seeber" userId="a61fbc61cce9726e" providerId="LiveId" clId="{CCDAEB13-39FC-4DD5-9416-E20F0BB980AB}" dt="2018-10-22T19:33:50.162" v="14297" actId="20577"/>
        <pc:sldMkLst>
          <pc:docMk/>
          <pc:sldMk cId="3691502743" sldId="308"/>
        </pc:sldMkLst>
        <pc:spChg chg="mod">
          <ac:chgData name="Michael Seeber" userId="a61fbc61cce9726e" providerId="LiveId" clId="{CCDAEB13-39FC-4DD5-9416-E20F0BB980AB}" dt="2018-10-18T23:26:44.837" v="4979" actId="20577"/>
          <ac:spMkLst>
            <pc:docMk/>
            <pc:sldMk cId="3691502743" sldId="308"/>
            <ac:spMk id="6" creationId="{3A5022A5-5261-4F22-BEEE-D33121F66062}"/>
          </ac:spMkLst>
        </pc:spChg>
        <pc:spChg chg="add del mod">
          <ac:chgData name="Michael Seeber" userId="a61fbc61cce9726e" providerId="LiveId" clId="{CCDAEB13-39FC-4DD5-9416-E20F0BB980AB}" dt="2018-10-18T23:22:54.845" v="4894" actId="478"/>
          <ac:spMkLst>
            <pc:docMk/>
            <pc:sldMk cId="3691502743" sldId="308"/>
            <ac:spMk id="7" creationId="{6C8F5A0F-FF02-48C3-A368-E737DC87605C}"/>
          </ac:spMkLst>
        </pc:spChg>
        <pc:spChg chg="del mod">
          <ac:chgData name="Michael Seeber" userId="a61fbc61cce9726e" providerId="LiveId" clId="{CCDAEB13-39FC-4DD5-9416-E20F0BB980AB}" dt="2018-10-18T23:22:57.454" v="4895" actId="478"/>
          <ac:spMkLst>
            <pc:docMk/>
            <pc:sldMk cId="3691502743" sldId="308"/>
            <ac:spMk id="23" creationId="{2A53EA94-235A-4004-8022-B1B9B8010215}"/>
          </ac:spMkLst>
        </pc:spChg>
        <pc:spChg chg="add del">
          <ac:chgData name="Michael Seeber" userId="a61fbc61cce9726e" providerId="LiveId" clId="{CCDAEB13-39FC-4DD5-9416-E20F0BB980AB}" dt="2018-10-18T23:26:40.280" v="4971" actId="478"/>
          <ac:spMkLst>
            <pc:docMk/>
            <pc:sldMk cId="3691502743" sldId="308"/>
            <ac:spMk id="24" creationId="{8A78BC38-DAAE-498D-89B7-69FE575AC602}"/>
          </ac:spMkLst>
        </pc:spChg>
        <pc:spChg chg="mod">
          <ac:chgData name="Michael Seeber" userId="a61fbc61cce9726e" providerId="LiveId" clId="{CCDAEB13-39FC-4DD5-9416-E20F0BB980AB}" dt="2018-10-18T23:25:25.802" v="4904" actId="14100"/>
          <ac:spMkLst>
            <pc:docMk/>
            <pc:sldMk cId="3691502743" sldId="308"/>
            <ac:spMk id="188" creationId="{9521B510-25A0-41B4-A789-40C81F2FC85D}"/>
          </ac:spMkLst>
        </pc:spChg>
        <pc:picChg chg="del">
          <ac:chgData name="Michael Seeber" userId="a61fbc61cce9726e" providerId="LiveId" clId="{CCDAEB13-39FC-4DD5-9416-E20F0BB980AB}" dt="2018-10-18T23:22:52.875" v="4893" actId="478"/>
          <ac:picMkLst>
            <pc:docMk/>
            <pc:sldMk cId="3691502743" sldId="308"/>
            <ac:picMk id="20" creationId="{5D8D4CE3-48FD-486D-ABDA-EC4B4CE6A4D2}"/>
          </ac:picMkLst>
        </pc:picChg>
        <pc:picChg chg="mod">
          <ac:chgData name="Michael Seeber" userId="a61fbc61cce9726e" providerId="LiveId" clId="{CCDAEB13-39FC-4DD5-9416-E20F0BB980AB}" dt="2018-10-18T23:25:26.790" v="4905" actId="14100"/>
          <ac:picMkLst>
            <pc:docMk/>
            <pc:sldMk cId="3691502743" sldId="308"/>
            <ac:picMk id="183" creationId="{FB31BE56-3157-4B31-9DFB-EAA8EA501012}"/>
          </ac:picMkLst>
        </pc:picChg>
      </pc:sldChg>
      <pc:sldChg chg="modSp add">
        <pc:chgData name="Michael Seeber" userId="a61fbc61cce9726e" providerId="LiveId" clId="{CCDAEB13-39FC-4DD5-9416-E20F0BB980AB}" dt="2018-10-18T23:24:56.774" v="4901" actId="1076"/>
        <pc:sldMkLst>
          <pc:docMk/>
          <pc:sldMk cId="2365456605" sldId="309"/>
        </pc:sldMkLst>
        <pc:spChg chg="mod">
          <ac:chgData name="Michael Seeber" userId="a61fbc61cce9726e" providerId="LiveId" clId="{CCDAEB13-39FC-4DD5-9416-E20F0BB980AB}" dt="2018-10-18T23:24:56.774" v="4901" actId="1076"/>
          <ac:spMkLst>
            <pc:docMk/>
            <pc:sldMk cId="2365456605" sldId="309"/>
            <ac:spMk id="188" creationId="{9521B510-25A0-41B4-A789-40C81F2FC85D}"/>
          </ac:spMkLst>
        </pc:spChg>
      </pc:sldChg>
      <pc:sldChg chg="addSp delSp modSp add modTransition">
        <pc:chgData name="Michael Seeber" userId="a61fbc61cce9726e" providerId="LiveId" clId="{CCDAEB13-39FC-4DD5-9416-E20F0BB980AB}" dt="2018-10-19T00:03:35.736" v="6283"/>
        <pc:sldMkLst>
          <pc:docMk/>
          <pc:sldMk cId="632490069" sldId="310"/>
        </pc:sldMkLst>
        <pc:spChg chg="mod">
          <ac:chgData name="Michael Seeber" userId="a61fbc61cce9726e" providerId="LiveId" clId="{CCDAEB13-39FC-4DD5-9416-E20F0BB980AB}" dt="2018-10-18T23:29:39.239" v="5003" actId="1076"/>
          <ac:spMkLst>
            <pc:docMk/>
            <pc:sldMk cId="632490069" sldId="310"/>
            <ac:spMk id="11" creationId="{3E5546D0-4E87-4D06-9117-35A6FED422AD}"/>
          </ac:spMkLst>
        </pc:spChg>
        <pc:spChg chg="mod ord">
          <ac:chgData name="Michael Seeber" userId="a61fbc61cce9726e" providerId="LiveId" clId="{CCDAEB13-39FC-4DD5-9416-E20F0BB980AB}" dt="2018-10-18T23:32:52.566" v="5042" actId="166"/>
          <ac:spMkLst>
            <pc:docMk/>
            <pc:sldMk cId="632490069" sldId="310"/>
            <ac:spMk id="17" creationId="{F700ABE1-58EC-4693-9C21-29F97F89FBB2}"/>
          </ac:spMkLst>
        </pc:spChg>
        <pc:spChg chg="add del mod">
          <ac:chgData name="Michael Seeber" userId="a61fbc61cce9726e" providerId="LiveId" clId="{CCDAEB13-39FC-4DD5-9416-E20F0BB980AB}" dt="2018-10-18T23:34:20.477" v="5051" actId="478"/>
          <ac:spMkLst>
            <pc:docMk/>
            <pc:sldMk cId="632490069" sldId="310"/>
            <ac:spMk id="25" creationId="{4F7C22BD-1C1E-4BB2-B793-66118B2F8311}"/>
          </ac:spMkLst>
        </pc:spChg>
        <pc:spChg chg="add del mod">
          <ac:chgData name="Michael Seeber" userId="a61fbc61cce9726e" providerId="LiveId" clId="{CCDAEB13-39FC-4DD5-9416-E20F0BB980AB}" dt="2018-10-18T23:34:26.466" v="5053" actId="478"/>
          <ac:spMkLst>
            <pc:docMk/>
            <pc:sldMk cId="632490069" sldId="310"/>
            <ac:spMk id="27" creationId="{CBA4DA3D-2CCC-4936-991C-4A4AADAEB032}"/>
          </ac:spMkLst>
        </pc:spChg>
        <pc:grpChg chg="add del mod">
          <ac:chgData name="Michael Seeber" userId="a61fbc61cce9726e" providerId="LiveId" clId="{CCDAEB13-39FC-4DD5-9416-E20F0BB980AB}" dt="2018-10-18T23:34:20.477" v="5051" actId="478"/>
          <ac:grpSpMkLst>
            <pc:docMk/>
            <pc:sldMk cId="632490069" sldId="310"/>
            <ac:grpSpMk id="9" creationId="{DEC247D7-2126-42BB-B9A1-60202ED4A1AA}"/>
          </ac:grpSpMkLst>
        </pc:grpChg>
        <pc:picChg chg="del mod ord modCrop">
          <ac:chgData name="Michael Seeber" userId="a61fbc61cce9726e" providerId="LiveId" clId="{CCDAEB13-39FC-4DD5-9416-E20F0BB980AB}" dt="2018-10-18T23:34:23.527" v="5052" actId="478"/>
          <ac:picMkLst>
            <pc:docMk/>
            <pc:sldMk cId="632490069" sldId="310"/>
            <ac:picMk id="8" creationId="{7E77CAD5-9115-4550-A5D6-BD1F177B9F9F}"/>
          </ac:picMkLst>
        </pc:picChg>
        <pc:picChg chg="del mod">
          <ac:chgData name="Michael Seeber" userId="a61fbc61cce9726e" providerId="LiveId" clId="{CCDAEB13-39FC-4DD5-9416-E20F0BB980AB}" dt="2018-10-18T23:34:52.248" v="5059" actId="478"/>
          <ac:picMkLst>
            <pc:docMk/>
            <pc:sldMk cId="632490069" sldId="310"/>
            <ac:picMk id="10" creationId="{2271723A-0094-4C19-AA54-2FC7551EF221}"/>
          </ac:picMkLst>
        </pc:picChg>
        <pc:picChg chg="del">
          <ac:chgData name="Michael Seeber" userId="a61fbc61cce9726e" providerId="LiveId" clId="{CCDAEB13-39FC-4DD5-9416-E20F0BB980AB}" dt="2018-10-18T23:27:58.971" v="4987" actId="478"/>
          <ac:picMkLst>
            <pc:docMk/>
            <pc:sldMk cId="632490069" sldId="310"/>
            <ac:picMk id="16" creationId="{6A2F688F-F40D-4774-B56E-0D0A6F210A00}"/>
          </ac:picMkLst>
        </pc:picChg>
        <pc:picChg chg="add mod">
          <ac:chgData name="Michael Seeber" userId="a61fbc61cce9726e" providerId="LiveId" clId="{CCDAEB13-39FC-4DD5-9416-E20F0BB980AB}" dt="2018-10-18T23:34:38.714" v="5056" actId="1076"/>
          <ac:picMkLst>
            <pc:docMk/>
            <pc:sldMk cId="632490069" sldId="310"/>
            <ac:picMk id="28" creationId="{745ADF6B-867E-4AFE-B4CD-EC34ECB92B31}"/>
          </ac:picMkLst>
        </pc:picChg>
        <pc:cxnChg chg="mod">
          <ac:chgData name="Michael Seeber" userId="a61fbc61cce9726e" providerId="LiveId" clId="{CCDAEB13-39FC-4DD5-9416-E20F0BB980AB}" dt="2018-10-18T23:29:45.985" v="5004" actId="14100"/>
          <ac:cxnSpMkLst>
            <pc:docMk/>
            <pc:sldMk cId="632490069" sldId="310"/>
            <ac:cxnSpMk id="12" creationId="{8D5565C4-671D-42EE-8802-5540DC888CF4}"/>
          </ac:cxnSpMkLst>
        </pc:cxnChg>
        <pc:cxnChg chg="mod">
          <ac:chgData name="Michael Seeber" userId="a61fbc61cce9726e" providerId="LiveId" clId="{CCDAEB13-39FC-4DD5-9416-E20F0BB980AB}" dt="2018-10-18T23:30:54.307" v="5017" actId="14100"/>
          <ac:cxnSpMkLst>
            <pc:docMk/>
            <pc:sldMk cId="632490069" sldId="310"/>
            <ac:cxnSpMk id="13" creationId="{D75EF172-C48D-4E9B-BDB9-6DDE85978CAE}"/>
          </ac:cxnSpMkLst>
        </pc:cxnChg>
        <pc:cxnChg chg="mod ord">
          <ac:chgData name="Michael Seeber" userId="a61fbc61cce9726e" providerId="LiveId" clId="{CCDAEB13-39FC-4DD5-9416-E20F0BB980AB}" dt="2018-10-18T23:30:15.524" v="5009" actId="167"/>
          <ac:cxnSpMkLst>
            <pc:docMk/>
            <pc:sldMk cId="632490069" sldId="310"/>
            <ac:cxnSpMk id="14" creationId="{5985937C-1D50-438F-B995-437DCC700416}"/>
          </ac:cxnSpMkLst>
        </pc:cxnChg>
        <pc:cxnChg chg="mod">
          <ac:chgData name="Michael Seeber" userId="a61fbc61cce9726e" providerId="LiveId" clId="{CCDAEB13-39FC-4DD5-9416-E20F0BB980AB}" dt="2018-10-18T23:30:49.672" v="5016" actId="14100"/>
          <ac:cxnSpMkLst>
            <pc:docMk/>
            <pc:sldMk cId="632490069" sldId="310"/>
            <ac:cxnSpMk id="15" creationId="{10F0855E-EA45-49A4-B1C4-6EF1B23C674A}"/>
          </ac:cxnSpMkLst>
        </pc:cxnChg>
      </pc:sldChg>
      <pc:sldChg chg="add modTransition">
        <pc:chgData name="Michael Seeber" userId="a61fbc61cce9726e" providerId="LiveId" clId="{CCDAEB13-39FC-4DD5-9416-E20F0BB980AB}" dt="2018-10-19T00:03:59.523" v="6301"/>
        <pc:sldMkLst>
          <pc:docMk/>
          <pc:sldMk cId="3191749929" sldId="311"/>
        </pc:sldMkLst>
      </pc:sldChg>
      <pc:sldChg chg="delSp add modTransition">
        <pc:chgData name="Michael Seeber" userId="a61fbc61cce9726e" providerId="LiveId" clId="{CCDAEB13-39FC-4DD5-9416-E20F0BB980AB}" dt="2018-10-19T00:03:42.013" v="6285"/>
        <pc:sldMkLst>
          <pc:docMk/>
          <pc:sldMk cId="1596284840" sldId="312"/>
        </pc:sldMkLst>
        <pc:picChg chg="del">
          <ac:chgData name="Michael Seeber" userId="a61fbc61cce9726e" providerId="LiveId" clId="{CCDAEB13-39FC-4DD5-9416-E20F0BB980AB}" dt="2018-10-18T23:35:03.932" v="5060" actId="478"/>
          <ac:picMkLst>
            <pc:docMk/>
            <pc:sldMk cId="1596284840" sldId="312"/>
            <ac:picMk id="28" creationId="{745ADF6B-867E-4AFE-B4CD-EC34ECB92B31}"/>
          </ac:picMkLst>
        </pc:picChg>
      </pc:sldChg>
      <pc:sldChg chg="addSp delSp modSp add ord">
        <pc:chgData name="Michael Seeber" userId="a61fbc61cce9726e" providerId="LiveId" clId="{CCDAEB13-39FC-4DD5-9416-E20F0BB980AB}" dt="2018-10-22T09:43:10.108" v="12954" actId="1076"/>
        <pc:sldMkLst>
          <pc:docMk/>
          <pc:sldMk cId="899834520" sldId="313"/>
        </pc:sldMkLst>
        <pc:spChg chg="del">
          <ac:chgData name="Michael Seeber" userId="a61fbc61cce9726e" providerId="LiveId" clId="{CCDAEB13-39FC-4DD5-9416-E20F0BB980AB}" dt="2018-10-18T23:36:49.066" v="5093"/>
          <ac:spMkLst>
            <pc:docMk/>
            <pc:sldMk cId="899834520" sldId="313"/>
            <ac:spMk id="5" creationId="{CCAB7CCB-830D-4ACE-B46D-D73FE141F718}"/>
          </ac:spMkLst>
        </pc:spChg>
        <pc:spChg chg="mod">
          <ac:chgData name="Michael Seeber" userId="a61fbc61cce9726e" providerId="LiveId" clId="{CCDAEB13-39FC-4DD5-9416-E20F0BB980AB}" dt="2018-10-18T23:36:20.163" v="5092" actId="20577"/>
          <ac:spMkLst>
            <pc:docMk/>
            <pc:sldMk cId="899834520" sldId="313"/>
            <ac:spMk id="6" creationId="{57A6261C-2DC4-470F-8876-6FF27E851502}"/>
          </ac:spMkLst>
        </pc:spChg>
        <pc:spChg chg="add del mod">
          <ac:chgData name="Michael Seeber" userId="a61fbc61cce9726e" providerId="LiveId" clId="{CCDAEB13-39FC-4DD5-9416-E20F0BB980AB}" dt="2018-10-18T23:37:23.785" v="5098"/>
          <ac:spMkLst>
            <pc:docMk/>
            <pc:sldMk cId="899834520" sldId="313"/>
            <ac:spMk id="9" creationId="{6D340646-A700-4F01-9AE7-48482CCA4A9E}"/>
          </ac:spMkLst>
        </pc:spChg>
        <pc:spChg chg="add del mod">
          <ac:chgData name="Michael Seeber" userId="a61fbc61cce9726e" providerId="LiveId" clId="{CCDAEB13-39FC-4DD5-9416-E20F0BB980AB}" dt="2018-10-18T23:38:16.889" v="5171" actId="478"/>
          <ac:spMkLst>
            <pc:docMk/>
            <pc:sldMk cId="899834520" sldId="313"/>
            <ac:spMk id="13" creationId="{C3947DA2-EFB4-44F3-B1B6-F02A9A89BA1B}"/>
          </ac:spMkLst>
        </pc:spChg>
        <pc:graphicFrameChg chg="add del">
          <ac:chgData name="Michael Seeber" userId="a61fbc61cce9726e" providerId="LiveId" clId="{CCDAEB13-39FC-4DD5-9416-E20F0BB980AB}" dt="2018-10-18T23:37:15.441" v="5097" actId="478"/>
          <ac:graphicFrameMkLst>
            <pc:docMk/>
            <pc:sldMk cId="899834520" sldId="313"/>
            <ac:graphicFrameMk id="10" creationId="{D31E5045-F580-46B1-9C47-9B0AD283EEFC}"/>
          </ac:graphicFrameMkLst>
        </pc:graphicFrameChg>
        <pc:graphicFrameChg chg="add del mod modGraphic">
          <ac:chgData name="Michael Seeber" userId="a61fbc61cce9726e" providerId="LiveId" clId="{CCDAEB13-39FC-4DD5-9416-E20F0BB980AB}" dt="2018-10-22T09:43:10.108" v="12954" actId="1076"/>
          <ac:graphicFrameMkLst>
            <pc:docMk/>
            <pc:sldMk cId="899834520" sldId="313"/>
            <ac:graphicFrameMk id="11" creationId="{9DCB4761-B851-4437-9FB9-42098B05605B}"/>
          </ac:graphicFrameMkLst>
        </pc:graphicFrameChg>
        <pc:picChg chg="add del mod">
          <ac:chgData name="Michael Seeber" userId="a61fbc61cce9726e" providerId="LiveId" clId="{CCDAEB13-39FC-4DD5-9416-E20F0BB980AB}" dt="2018-10-18T23:36:50.434" v="5094" actId="478"/>
          <ac:picMkLst>
            <pc:docMk/>
            <pc:sldMk cId="899834520" sldId="313"/>
            <ac:picMk id="7" creationId="{06464F49-69EA-4C41-84EB-E36DB4202B6F}"/>
          </ac:picMkLst>
        </pc:picChg>
      </pc:sldChg>
      <pc:sldChg chg="addSp delSp modSp add modTransition">
        <pc:chgData name="Michael Seeber" userId="a61fbc61cce9726e" providerId="LiveId" clId="{CCDAEB13-39FC-4DD5-9416-E20F0BB980AB}" dt="2018-10-22T12:20:58.735" v="13785"/>
        <pc:sldMkLst>
          <pc:docMk/>
          <pc:sldMk cId="4077834298" sldId="315"/>
        </pc:sldMkLst>
        <pc:spChg chg="mod">
          <ac:chgData name="Michael Seeber" userId="a61fbc61cce9726e" providerId="LiveId" clId="{CCDAEB13-39FC-4DD5-9416-E20F0BB980AB}" dt="2018-10-18T23:41:28.175" v="5348" actId="20577"/>
          <ac:spMkLst>
            <pc:docMk/>
            <pc:sldMk cId="4077834298" sldId="315"/>
            <ac:spMk id="6" creationId="{88405A70-11CF-4600-9810-98CDB7EBD945}"/>
          </ac:spMkLst>
        </pc:spChg>
        <pc:spChg chg="add del mod">
          <ac:chgData name="Michael Seeber" userId="a61fbc61cce9726e" providerId="LiveId" clId="{CCDAEB13-39FC-4DD5-9416-E20F0BB980AB}" dt="2018-10-21T19:39:04.750" v="10913" actId="478"/>
          <ac:spMkLst>
            <pc:docMk/>
            <pc:sldMk cId="4077834298" sldId="315"/>
            <ac:spMk id="7" creationId="{E1AC2128-7753-4AF3-ACD6-FCB7799006EE}"/>
          </ac:spMkLst>
        </pc:spChg>
        <pc:spChg chg="add del mod">
          <ac:chgData name="Michael Seeber" userId="a61fbc61cce9726e" providerId="LiveId" clId="{CCDAEB13-39FC-4DD5-9416-E20F0BB980AB}" dt="2018-10-22T11:12:08.336" v="13650" actId="478"/>
          <ac:spMkLst>
            <pc:docMk/>
            <pc:sldMk cId="4077834298" sldId="315"/>
            <ac:spMk id="9" creationId="{09E250EC-314B-4C81-A62D-6A484747F91D}"/>
          </ac:spMkLst>
        </pc:spChg>
        <pc:graphicFrameChg chg="add">
          <ac:chgData name="Michael Seeber" userId="a61fbc61cce9726e" providerId="LiveId" clId="{CCDAEB13-39FC-4DD5-9416-E20F0BB980AB}" dt="2018-10-22T11:12:01.619" v="13646"/>
          <ac:graphicFrameMkLst>
            <pc:docMk/>
            <pc:sldMk cId="4077834298" sldId="315"/>
            <ac:graphicFrameMk id="8" creationId="{B3B7449E-42CA-4E40-9FE1-19C686295045}"/>
          </ac:graphicFrameMkLst>
        </pc:graphicFrameChg>
        <pc:picChg chg="add del">
          <ac:chgData name="Michael Seeber" userId="a61fbc61cce9726e" providerId="LiveId" clId="{CCDAEB13-39FC-4DD5-9416-E20F0BB980AB}" dt="2018-10-22T11:12:05.880" v="13648" actId="478"/>
          <ac:picMkLst>
            <pc:docMk/>
            <pc:sldMk cId="4077834298" sldId="315"/>
            <ac:picMk id="7" creationId="{5F562920-DCFE-4DE0-A8FF-21478F2C0F7F}"/>
          </ac:picMkLst>
        </pc:picChg>
        <pc:picChg chg="del">
          <ac:chgData name="Michael Seeber" userId="a61fbc61cce9726e" providerId="LiveId" clId="{CCDAEB13-39FC-4DD5-9416-E20F0BB980AB}" dt="2018-10-21T19:23:45.432" v="10899" actId="478"/>
          <ac:picMkLst>
            <pc:docMk/>
            <pc:sldMk cId="4077834298" sldId="315"/>
            <ac:picMk id="8" creationId="{920DE05F-C54A-4A95-85CD-6ADDBE744756}"/>
          </ac:picMkLst>
        </pc:picChg>
        <pc:picChg chg="add del mod">
          <ac:chgData name="Michael Seeber" userId="a61fbc61cce9726e" providerId="LiveId" clId="{CCDAEB13-39FC-4DD5-9416-E20F0BB980AB}" dt="2018-10-21T19:24:09.154" v="10904" actId="478"/>
          <ac:picMkLst>
            <pc:docMk/>
            <pc:sldMk cId="4077834298" sldId="315"/>
            <ac:picMk id="9" creationId="{77990079-5DE9-4459-B0E3-393FE2868305}"/>
          </ac:picMkLst>
        </pc:picChg>
        <pc:picChg chg="add mod">
          <ac:chgData name="Michael Seeber" userId="a61fbc61cce9726e" providerId="LiveId" clId="{CCDAEB13-39FC-4DD5-9416-E20F0BB980AB}" dt="2018-10-22T12:20:18.511" v="13772" actId="1076"/>
          <ac:picMkLst>
            <pc:docMk/>
            <pc:sldMk cId="4077834298" sldId="315"/>
            <ac:picMk id="10" creationId="{55D7934D-9FE2-4FB7-BF7E-E37A83D3CB19}"/>
          </ac:picMkLst>
        </pc:picChg>
      </pc:sldChg>
      <pc:sldChg chg="addSp delSp modSp add modTransition">
        <pc:chgData name="Michael Seeber" userId="a61fbc61cce9726e" providerId="LiveId" clId="{CCDAEB13-39FC-4DD5-9416-E20F0BB980AB}" dt="2018-10-19T09:29:01.148" v="6459" actId="1076"/>
        <pc:sldMkLst>
          <pc:docMk/>
          <pc:sldMk cId="2289257996" sldId="316"/>
        </pc:sldMkLst>
        <pc:spChg chg="del">
          <ac:chgData name="Michael Seeber" userId="a61fbc61cce9726e" providerId="LiveId" clId="{CCDAEB13-39FC-4DD5-9416-E20F0BB980AB}" dt="2018-10-18T23:42:12.811" v="5351"/>
          <ac:spMkLst>
            <pc:docMk/>
            <pc:sldMk cId="2289257996" sldId="316"/>
            <ac:spMk id="5" creationId="{FC226715-920E-4DE2-BEF5-EF68078DC6D3}"/>
          </ac:spMkLst>
        </pc:spChg>
        <pc:spChg chg="del">
          <ac:chgData name="Michael Seeber" userId="a61fbc61cce9726e" providerId="LiveId" clId="{CCDAEB13-39FC-4DD5-9416-E20F0BB980AB}" dt="2018-10-18T23:42:12.811" v="5351"/>
          <ac:spMkLst>
            <pc:docMk/>
            <pc:sldMk cId="2289257996" sldId="316"/>
            <ac:spMk id="6" creationId="{4AF70F68-883D-4944-BB8F-6EB1E44233E8}"/>
          </ac:spMkLst>
        </pc:spChg>
        <pc:spChg chg="add del mod">
          <ac:chgData name="Michael Seeber" userId="a61fbc61cce9726e" providerId="LiveId" clId="{CCDAEB13-39FC-4DD5-9416-E20F0BB980AB}" dt="2018-10-18T23:42:25.697" v="5352"/>
          <ac:spMkLst>
            <pc:docMk/>
            <pc:sldMk cId="2289257996" sldId="316"/>
            <ac:spMk id="7" creationId="{F5683D7A-4F2E-42B0-9A14-F2FBE3B8FB11}"/>
          </ac:spMkLst>
        </pc:spChg>
        <pc:spChg chg="add del mod">
          <ac:chgData name="Michael Seeber" userId="a61fbc61cce9726e" providerId="LiveId" clId="{CCDAEB13-39FC-4DD5-9416-E20F0BB980AB}" dt="2018-10-18T23:42:25.697" v="5352"/>
          <ac:spMkLst>
            <pc:docMk/>
            <pc:sldMk cId="2289257996" sldId="316"/>
            <ac:spMk id="8" creationId="{1996EE68-A903-4D52-A9C6-5769EA25B1C8}"/>
          </ac:spMkLst>
        </pc:spChg>
        <pc:spChg chg="add del mod">
          <ac:chgData name="Michael Seeber" userId="a61fbc61cce9726e" providerId="LiveId" clId="{CCDAEB13-39FC-4DD5-9416-E20F0BB980AB}" dt="2018-10-18T23:42:25.697" v="5352"/>
          <ac:spMkLst>
            <pc:docMk/>
            <pc:sldMk cId="2289257996" sldId="316"/>
            <ac:spMk id="9" creationId="{E4C894DB-0236-4BFB-AF53-E32ACAE6A862}"/>
          </ac:spMkLst>
        </pc:spChg>
        <pc:spChg chg="add del mod">
          <ac:chgData name="Michael Seeber" userId="a61fbc61cce9726e" providerId="LiveId" clId="{CCDAEB13-39FC-4DD5-9416-E20F0BB980AB}" dt="2018-10-18T23:42:33.641" v="5353"/>
          <ac:spMkLst>
            <pc:docMk/>
            <pc:sldMk cId="2289257996" sldId="316"/>
            <ac:spMk id="10" creationId="{407C8670-C8DC-4A12-B70D-663E8AC56A03}"/>
          </ac:spMkLst>
        </pc:spChg>
        <pc:spChg chg="add del mod">
          <ac:chgData name="Michael Seeber" userId="a61fbc61cce9726e" providerId="LiveId" clId="{CCDAEB13-39FC-4DD5-9416-E20F0BB980AB}" dt="2018-10-18T23:42:33.641" v="5353"/>
          <ac:spMkLst>
            <pc:docMk/>
            <pc:sldMk cId="2289257996" sldId="316"/>
            <ac:spMk id="11" creationId="{83B296B4-E134-4AC2-A1FC-306146BCE9FD}"/>
          </ac:spMkLst>
        </pc:spChg>
        <pc:spChg chg="add del mod">
          <ac:chgData name="Michael Seeber" userId="a61fbc61cce9726e" providerId="LiveId" clId="{CCDAEB13-39FC-4DD5-9416-E20F0BB980AB}" dt="2018-10-18T23:42:33.641" v="5353"/>
          <ac:spMkLst>
            <pc:docMk/>
            <pc:sldMk cId="2289257996" sldId="316"/>
            <ac:spMk id="12" creationId="{ADCB7124-B29F-4680-BC3E-310F29C7BDC1}"/>
          </ac:spMkLst>
        </pc:spChg>
        <pc:spChg chg="add mod">
          <ac:chgData name="Michael Seeber" userId="a61fbc61cce9726e" providerId="LiveId" clId="{CCDAEB13-39FC-4DD5-9416-E20F0BB980AB}" dt="2018-10-18T23:42:39.127" v="5363" actId="20577"/>
          <ac:spMkLst>
            <pc:docMk/>
            <pc:sldMk cId="2289257996" sldId="316"/>
            <ac:spMk id="13" creationId="{5562DDD2-6D5C-4ABC-8A36-5D0DE67A29FD}"/>
          </ac:spMkLst>
        </pc:spChg>
        <pc:spChg chg="add del mod">
          <ac:chgData name="Michael Seeber" userId="a61fbc61cce9726e" providerId="LiveId" clId="{CCDAEB13-39FC-4DD5-9416-E20F0BB980AB}" dt="2018-10-18T23:44:01.907" v="5384" actId="478"/>
          <ac:spMkLst>
            <pc:docMk/>
            <pc:sldMk cId="2289257996" sldId="316"/>
            <ac:spMk id="14" creationId="{6C528865-361B-49C9-8023-36B9757205CB}"/>
          </ac:spMkLst>
        </pc:spChg>
        <pc:spChg chg="add del mod">
          <ac:chgData name="Michael Seeber" userId="a61fbc61cce9726e" providerId="LiveId" clId="{CCDAEB13-39FC-4DD5-9416-E20F0BB980AB}" dt="2018-10-18T23:43:02.947" v="5364" actId="931"/>
          <ac:spMkLst>
            <pc:docMk/>
            <pc:sldMk cId="2289257996" sldId="316"/>
            <ac:spMk id="15" creationId="{EB09149C-EAB4-4227-8098-DD7F33A82A6C}"/>
          </ac:spMkLst>
        </pc:spChg>
        <pc:spChg chg="add del mod">
          <ac:chgData name="Michael Seeber" userId="a61fbc61cce9726e" providerId="LiveId" clId="{CCDAEB13-39FC-4DD5-9416-E20F0BB980AB}" dt="2018-10-18T23:44:04.108" v="5385" actId="478"/>
          <ac:spMkLst>
            <pc:docMk/>
            <pc:sldMk cId="2289257996" sldId="316"/>
            <ac:spMk id="19" creationId="{8B3ABF49-5FB6-44F7-A518-F049CB530079}"/>
          </ac:spMkLst>
        </pc:spChg>
        <pc:spChg chg="add mod">
          <ac:chgData name="Michael Seeber" userId="a61fbc61cce9726e" providerId="LiveId" clId="{CCDAEB13-39FC-4DD5-9416-E20F0BB980AB}" dt="2018-10-19T09:29:01.148" v="6459" actId="1076"/>
          <ac:spMkLst>
            <pc:docMk/>
            <pc:sldMk cId="2289257996" sldId="316"/>
            <ac:spMk id="20" creationId="{996E9373-4C80-4C55-B569-0F4322BD9293}"/>
          </ac:spMkLst>
        </pc:spChg>
        <pc:picChg chg="add del mod">
          <ac:chgData name="Michael Seeber" userId="a61fbc61cce9726e" providerId="LiveId" clId="{CCDAEB13-39FC-4DD5-9416-E20F0BB980AB}" dt="2018-10-18T23:44:27.535" v="5387" actId="478"/>
          <ac:picMkLst>
            <pc:docMk/>
            <pc:sldMk cId="2289257996" sldId="316"/>
            <ac:picMk id="17" creationId="{D6783C53-8B5F-4662-9D03-06EAD4FB37D8}"/>
          </ac:picMkLst>
        </pc:picChg>
      </pc:sldChg>
      <pc:sldChg chg="modSp add modAnim modNotesTx">
        <pc:chgData name="Michael Seeber" userId="a61fbc61cce9726e" providerId="LiveId" clId="{CCDAEB13-39FC-4DD5-9416-E20F0BB980AB}" dt="2018-10-22T11:59:20.182" v="13757" actId="20577"/>
        <pc:sldMkLst>
          <pc:docMk/>
          <pc:sldMk cId="1008895551" sldId="317"/>
        </pc:sldMkLst>
        <pc:spChg chg="mod">
          <ac:chgData name="Michael Seeber" userId="a61fbc61cce9726e" providerId="LiveId" clId="{CCDAEB13-39FC-4DD5-9416-E20F0BB980AB}" dt="2018-10-19T08:54:56.272" v="6414" actId="20577"/>
          <ac:spMkLst>
            <pc:docMk/>
            <pc:sldMk cId="1008895551" sldId="317"/>
            <ac:spMk id="5" creationId="{F144D1E6-EA06-41CB-8B39-A510AE3811EA}"/>
          </ac:spMkLst>
        </pc:spChg>
        <pc:spChg chg="mod">
          <ac:chgData name="Michael Seeber" userId="a61fbc61cce9726e" providerId="LiveId" clId="{CCDAEB13-39FC-4DD5-9416-E20F0BB980AB}" dt="2018-10-19T00:00:23.949" v="6278" actId="255"/>
          <ac:spMkLst>
            <pc:docMk/>
            <pc:sldMk cId="1008895551" sldId="317"/>
            <ac:spMk id="6" creationId="{C6B70B7D-9FE0-4D3B-A265-2AE949022C09}"/>
          </ac:spMkLst>
        </pc:spChg>
      </pc:sldChg>
      <pc:sldChg chg="modSp add modNotesTx">
        <pc:chgData name="Michael Seeber" userId="a61fbc61cce9726e" providerId="LiveId" clId="{CCDAEB13-39FC-4DD5-9416-E20F0BB980AB}" dt="2018-10-21T21:45:15.450" v="12739" actId="20577"/>
        <pc:sldMkLst>
          <pc:docMk/>
          <pc:sldMk cId="3689997668" sldId="318"/>
        </pc:sldMkLst>
        <pc:spChg chg="mod">
          <ac:chgData name="Michael Seeber" userId="a61fbc61cce9726e" providerId="LiveId" clId="{CCDAEB13-39FC-4DD5-9416-E20F0BB980AB}" dt="2018-10-21T21:36:48.415" v="12734" actId="255"/>
          <ac:spMkLst>
            <pc:docMk/>
            <pc:sldMk cId="3689997668" sldId="318"/>
            <ac:spMk id="5" creationId="{AE176518-460B-42CB-A6ED-7E296CCD22EA}"/>
          </ac:spMkLst>
        </pc:spChg>
        <pc:spChg chg="mod">
          <ac:chgData name="Michael Seeber" userId="a61fbc61cce9726e" providerId="LiveId" clId="{CCDAEB13-39FC-4DD5-9416-E20F0BB980AB}" dt="2018-10-21T21:34:31.728" v="12508" actId="20577"/>
          <ac:spMkLst>
            <pc:docMk/>
            <pc:sldMk cId="3689997668" sldId="318"/>
            <ac:spMk id="6" creationId="{4C959A6B-0BEA-4B1D-9A06-1294330C2E70}"/>
          </ac:spMkLst>
        </pc:spChg>
      </pc:sldChg>
      <pc:sldChg chg="modSp add modNotesTx">
        <pc:chgData name="Michael Seeber" userId="a61fbc61cce9726e" providerId="LiveId" clId="{CCDAEB13-39FC-4DD5-9416-E20F0BB980AB}" dt="2018-10-22T12:30:25.887" v="13945" actId="20577"/>
        <pc:sldMkLst>
          <pc:docMk/>
          <pc:sldMk cId="751727544" sldId="320"/>
        </pc:sldMkLst>
        <pc:spChg chg="mod">
          <ac:chgData name="Michael Seeber" userId="a61fbc61cce9726e" providerId="LiveId" clId="{CCDAEB13-39FC-4DD5-9416-E20F0BB980AB}" dt="2018-10-20T13:12:24.532" v="7091" actId="1076"/>
          <ac:spMkLst>
            <pc:docMk/>
            <pc:sldMk cId="751727544" sldId="320"/>
            <ac:spMk id="6" creationId="{C2083718-E5FA-4BE5-8D3C-885C3E27FA02}"/>
          </ac:spMkLst>
        </pc:spChg>
      </pc:sldChg>
      <pc:sldChg chg="modSp add ord modNotesTx">
        <pc:chgData name="Michael Seeber" userId="a61fbc61cce9726e" providerId="LiveId" clId="{CCDAEB13-39FC-4DD5-9416-E20F0BB980AB}" dt="2018-10-22T09:48:10.905" v="12964" actId="20577"/>
        <pc:sldMkLst>
          <pc:docMk/>
          <pc:sldMk cId="1990110065" sldId="321"/>
        </pc:sldMkLst>
        <pc:spChg chg="mod">
          <ac:chgData name="Michael Seeber" userId="a61fbc61cce9726e" providerId="LiveId" clId="{CCDAEB13-39FC-4DD5-9416-E20F0BB980AB}" dt="2018-10-20T13:13:17.714" v="7108" actId="1076"/>
          <ac:spMkLst>
            <pc:docMk/>
            <pc:sldMk cId="1990110065" sldId="321"/>
            <ac:spMk id="6" creationId="{C2083718-E5FA-4BE5-8D3C-885C3E27FA02}"/>
          </ac:spMkLst>
        </pc:spChg>
      </pc:sldChg>
      <pc:sldChg chg="modSp add modNotesTx">
        <pc:chgData name="Michael Seeber" userId="a61fbc61cce9726e" providerId="LiveId" clId="{CCDAEB13-39FC-4DD5-9416-E20F0BB980AB}" dt="2018-10-22T09:47:53.920" v="12958" actId="20577"/>
        <pc:sldMkLst>
          <pc:docMk/>
          <pc:sldMk cId="2109682026" sldId="322"/>
        </pc:sldMkLst>
        <pc:spChg chg="mod">
          <ac:chgData name="Michael Seeber" userId="a61fbc61cce9726e" providerId="LiveId" clId="{CCDAEB13-39FC-4DD5-9416-E20F0BB980AB}" dt="2018-10-20T21:16:53.918" v="8128" actId="20577"/>
          <ac:spMkLst>
            <pc:docMk/>
            <pc:sldMk cId="2109682026" sldId="322"/>
            <ac:spMk id="6" creationId="{C2083718-E5FA-4BE5-8D3C-885C3E27FA02}"/>
          </ac:spMkLst>
        </pc:spChg>
      </pc:sldChg>
      <pc:sldChg chg="addSp delSp modSp add del ord modTransition">
        <pc:chgData name="Michael Seeber" userId="a61fbc61cce9726e" providerId="LiveId" clId="{CCDAEB13-39FC-4DD5-9416-E20F0BB980AB}" dt="2018-10-22T11:18:08.464" v="13660" actId="2696"/>
        <pc:sldMkLst>
          <pc:docMk/>
          <pc:sldMk cId="45943626" sldId="323"/>
        </pc:sldMkLst>
        <pc:spChg chg="del">
          <ac:chgData name="Michael Seeber" userId="a61fbc61cce9726e" providerId="LiveId" clId="{CCDAEB13-39FC-4DD5-9416-E20F0BB980AB}" dt="2018-10-21T09:58:33.719" v="9852"/>
          <ac:spMkLst>
            <pc:docMk/>
            <pc:sldMk cId="45943626" sldId="323"/>
            <ac:spMk id="2" creationId="{D16EE15F-C7A5-438B-AC1C-5FD16974C32A}"/>
          </ac:spMkLst>
        </pc:spChg>
        <pc:spChg chg="del">
          <ac:chgData name="Michael Seeber" userId="a61fbc61cce9726e" providerId="LiveId" clId="{CCDAEB13-39FC-4DD5-9416-E20F0BB980AB}" dt="2018-10-21T09:58:33.719" v="9852"/>
          <ac:spMkLst>
            <pc:docMk/>
            <pc:sldMk cId="45943626" sldId="323"/>
            <ac:spMk id="3" creationId="{EA9964DF-A34B-489A-A8D5-665B174DC994}"/>
          </ac:spMkLst>
        </pc:spChg>
        <pc:spChg chg="add del mod">
          <ac:chgData name="Michael Seeber" userId="a61fbc61cce9726e" providerId="LiveId" clId="{CCDAEB13-39FC-4DD5-9416-E20F0BB980AB}" dt="2018-10-21T09:58:38.704" v="9853"/>
          <ac:spMkLst>
            <pc:docMk/>
            <pc:sldMk cId="45943626" sldId="323"/>
            <ac:spMk id="7" creationId="{1888D6E2-8BB4-4070-BB80-A01AF9F18696}"/>
          </ac:spMkLst>
        </pc:spChg>
        <pc:spChg chg="add mod">
          <ac:chgData name="Michael Seeber" userId="a61fbc61cce9726e" providerId="LiveId" clId="{CCDAEB13-39FC-4DD5-9416-E20F0BB980AB}" dt="2018-10-21T09:58:49.698" v="9865" actId="20577"/>
          <ac:spMkLst>
            <pc:docMk/>
            <pc:sldMk cId="45943626" sldId="323"/>
            <ac:spMk id="8" creationId="{064A3273-105A-43D7-AFC2-B05A487FA358}"/>
          </ac:spMkLst>
        </pc:spChg>
        <pc:spChg chg="add del mod">
          <ac:chgData name="Michael Seeber" userId="a61fbc61cce9726e" providerId="LiveId" clId="{CCDAEB13-39FC-4DD5-9416-E20F0BB980AB}" dt="2018-10-21T09:59:21.396" v="9868"/>
          <ac:spMkLst>
            <pc:docMk/>
            <pc:sldMk cId="45943626" sldId="323"/>
            <ac:spMk id="9" creationId="{77D280D3-927F-4FD1-B885-B5F77335152D}"/>
          </ac:spMkLst>
        </pc:spChg>
        <pc:spChg chg="add mod">
          <ac:chgData name="Michael Seeber" userId="a61fbc61cce9726e" providerId="LiveId" clId="{CCDAEB13-39FC-4DD5-9416-E20F0BB980AB}" dt="2018-10-21T10:00:06.671" v="9878" actId="478"/>
          <ac:spMkLst>
            <pc:docMk/>
            <pc:sldMk cId="45943626" sldId="323"/>
            <ac:spMk id="12" creationId="{DECBE866-91D1-4C1F-AD3A-990583A83A31}"/>
          </ac:spMkLst>
        </pc:spChg>
        <pc:picChg chg="add del mod">
          <ac:chgData name="Michael Seeber" userId="a61fbc61cce9726e" providerId="LiveId" clId="{CCDAEB13-39FC-4DD5-9416-E20F0BB980AB}" dt="2018-10-21T10:00:06.671" v="9878" actId="478"/>
          <ac:picMkLst>
            <pc:docMk/>
            <pc:sldMk cId="45943626" sldId="323"/>
            <ac:picMk id="10" creationId="{306FB1D8-1BB2-48C6-858C-27A3B2DED625}"/>
          </ac:picMkLst>
        </pc:picChg>
      </pc:sldChg>
      <pc:sldChg chg="addSp delSp modSp add">
        <pc:chgData name="Michael Seeber" userId="a61fbc61cce9726e" providerId="LiveId" clId="{CCDAEB13-39FC-4DD5-9416-E20F0BB980AB}" dt="2018-10-22T12:25:59.178" v="13928" actId="14734"/>
        <pc:sldMkLst>
          <pc:docMk/>
          <pc:sldMk cId="1401625466" sldId="324"/>
        </pc:sldMkLst>
        <pc:spChg chg="del mod">
          <ac:chgData name="Michael Seeber" userId="a61fbc61cce9726e" providerId="LiveId" clId="{CCDAEB13-39FC-4DD5-9416-E20F0BB980AB}" dt="2018-10-21T15:38:13.051" v="10466" actId="478"/>
          <ac:spMkLst>
            <pc:docMk/>
            <pc:sldMk cId="1401625466" sldId="324"/>
            <ac:spMk id="5" creationId="{F3EBEBFB-B584-47C6-AA30-E3025C9DBFF2}"/>
          </ac:spMkLst>
        </pc:spChg>
        <pc:spChg chg="mod">
          <ac:chgData name="Michael Seeber" userId="a61fbc61cce9726e" providerId="LiveId" clId="{CCDAEB13-39FC-4DD5-9416-E20F0BB980AB}" dt="2018-10-21T15:37:42.531" v="10463" actId="20577"/>
          <ac:spMkLst>
            <pc:docMk/>
            <pc:sldMk cId="1401625466" sldId="324"/>
            <ac:spMk id="6" creationId="{E7A6BD67-B5D3-4C38-8B1C-1D59BB413923}"/>
          </ac:spMkLst>
        </pc:spChg>
        <pc:spChg chg="add mod">
          <ac:chgData name="Michael Seeber" userId="a61fbc61cce9726e" providerId="LiveId" clId="{CCDAEB13-39FC-4DD5-9416-E20F0BB980AB}" dt="2018-10-21T23:06:02.285" v="12913" actId="1076"/>
          <ac:spMkLst>
            <pc:docMk/>
            <pc:sldMk cId="1401625466" sldId="324"/>
            <ac:spMk id="7" creationId="{22307029-4085-4499-9A23-AA8A49F75033}"/>
          </ac:spMkLst>
        </pc:spChg>
        <pc:spChg chg="add del mod">
          <ac:chgData name="Michael Seeber" userId="a61fbc61cce9726e" providerId="LiveId" clId="{CCDAEB13-39FC-4DD5-9416-E20F0BB980AB}" dt="2018-10-21T15:38:17.501" v="10467" actId="478"/>
          <ac:spMkLst>
            <pc:docMk/>
            <pc:sldMk cId="1401625466" sldId="324"/>
            <ac:spMk id="8" creationId="{6B53981C-5AD5-49CF-A166-15C459228E3E}"/>
          </ac:spMkLst>
        </pc:spChg>
        <pc:spChg chg="add del">
          <ac:chgData name="Michael Seeber" userId="a61fbc61cce9726e" providerId="LiveId" clId="{CCDAEB13-39FC-4DD5-9416-E20F0BB980AB}" dt="2018-10-21T15:38:19.608" v="10469" actId="478"/>
          <ac:spMkLst>
            <pc:docMk/>
            <pc:sldMk cId="1401625466" sldId="324"/>
            <ac:spMk id="9" creationId="{5A94BB01-299E-4BC2-827E-B461B3CF734D}"/>
          </ac:spMkLst>
        </pc:spChg>
        <pc:graphicFrameChg chg="add mod modGraphic">
          <ac:chgData name="Michael Seeber" userId="a61fbc61cce9726e" providerId="LiveId" clId="{CCDAEB13-39FC-4DD5-9416-E20F0BB980AB}" dt="2018-10-22T12:25:59.178" v="13928" actId="14734"/>
          <ac:graphicFrameMkLst>
            <pc:docMk/>
            <pc:sldMk cId="1401625466" sldId="324"/>
            <ac:graphicFrameMk id="10" creationId="{B1F8C4C0-5656-4637-86BC-1EB421875173}"/>
          </ac:graphicFrameMkLst>
        </pc:graphicFrameChg>
        <pc:picChg chg="add del mod">
          <ac:chgData name="Michael Seeber" userId="a61fbc61cce9726e" providerId="LiveId" clId="{CCDAEB13-39FC-4DD5-9416-E20F0BB980AB}" dt="2018-10-21T16:09:02.814" v="10782" actId="478"/>
          <ac:picMkLst>
            <pc:docMk/>
            <pc:sldMk cId="1401625466" sldId="324"/>
            <ac:picMk id="11" creationId="{71B5EA74-2D03-4E34-A659-0186824EE23B}"/>
          </ac:picMkLst>
        </pc:picChg>
      </pc:sldChg>
      <pc:sldChg chg="addSp delSp modSp add modAnim">
        <pc:chgData name="Michael Seeber" userId="a61fbc61cce9726e" providerId="LiveId" clId="{CCDAEB13-39FC-4DD5-9416-E20F0BB980AB}" dt="2018-10-22T21:16:57.997" v="14373" actId="20577"/>
        <pc:sldMkLst>
          <pc:docMk/>
          <pc:sldMk cId="1177196186" sldId="325"/>
        </pc:sldMkLst>
        <pc:spChg chg="add mod">
          <ac:chgData name="Michael Seeber" userId="a61fbc61cce9726e" providerId="LiveId" clId="{CCDAEB13-39FC-4DD5-9416-E20F0BB980AB}" dt="2018-10-22T19:23:16.650" v="14296" actId="1076"/>
          <ac:spMkLst>
            <pc:docMk/>
            <pc:sldMk cId="1177196186" sldId="325"/>
            <ac:spMk id="5" creationId="{368C0C5C-F55B-4F20-A4F4-BC64D4661B26}"/>
          </ac:spMkLst>
        </pc:spChg>
        <pc:spChg chg="del">
          <ac:chgData name="Michael Seeber" userId="a61fbc61cce9726e" providerId="LiveId" clId="{CCDAEB13-39FC-4DD5-9416-E20F0BB980AB}" dt="2018-10-21T16:09:06.735" v="10784"/>
          <ac:spMkLst>
            <pc:docMk/>
            <pc:sldMk cId="1177196186" sldId="325"/>
            <ac:spMk id="5" creationId="{74BF8F50-C337-4F23-84E5-7375EEEEEDBC}"/>
          </ac:spMkLst>
        </pc:spChg>
        <pc:spChg chg="mod">
          <ac:chgData name="Michael Seeber" userId="a61fbc61cce9726e" providerId="LiveId" clId="{CCDAEB13-39FC-4DD5-9416-E20F0BB980AB}" dt="2018-10-21T16:09:27.243" v="10847" actId="20577"/>
          <ac:spMkLst>
            <pc:docMk/>
            <pc:sldMk cId="1177196186" sldId="325"/>
            <ac:spMk id="6" creationId="{CD97F566-32D0-4724-BC98-36FD06C8391A}"/>
          </ac:spMkLst>
        </pc:spChg>
        <pc:spChg chg="add mod">
          <ac:chgData name="Michael Seeber" userId="a61fbc61cce9726e" providerId="LiveId" clId="{CCDAEB13-39FC-4DD5-9416-E20F0BB980AB}" dt="2018-10-22T21:16:57.997" v="14373" actId="20577"/>
          <ac:spMkLst>
            <pc:docMk/>
            <pc:sldMk cId="1177196186" sldId="325"/>
            <ac:spMk id="9" creationId="{31C6414F-83B6-4DCB-AA3A-25BBCD6A2126}"/>
          </ac:spMkLst>
        </pc:spChg>
        <pc:picChg chg="add mod">
          <ac:chgData name="Michael Seeber" userId="a61fbc61cce9726e" providerId="LiveId" clId="{CCDAEB13-39FC-4DD5-9416-E20F0BB980AB}" dt="2018-10-22T11:26:31.493" v="13711" actId="1076"/>
          <ac:picMkLst>
            <pc:docMk/>
            <pc:sldMk cId="1177196186" sldId="325"/>
            <ac:picMk id="7" creationId="{7B22825B-22FC-42AF-AED1-E9FE98A87458}"/>
          </ac:picMkLst>
        </pc:picChg>
        <pc:picChg chg="add">
          <ac:chgData name="Michael Seeber" userId="a61fbc61cce9726e" providerId="LiveId" clId="{CCDAEB13-39FC-4DD5-9416-E20F0BB980AB}" dt="2018-10-22T11:26:15.897" v="13707"/>
          <ac:picMkLst>
            <pc:docMk/>
            <pc:sldMk cId="1177196186" sldId="325"/>
            <ac:picMk id="8" creationId="{939F40BB-D3A0-4DBE-A96D-CF59715DBCF6}"/>
          </ac:picMkLst>
        </pc:picChg>
      </pc:sldChg>
      <pc:sldChg chg="addSp delSp modSp add">
        <pc:chgData name="Michael Seeber" userId="a61fbc61cce9726e" providerId="LiveId" clId="{CCDAEB13-39FC-4DD5-9416-E20F0BB980AB}" dt="2018-10-22T11:07:38.135" v="13481" actId="207"/>
        <pc:sldMkLst>
          <pc:docMk/>
          <pc:sldMk cId="924223512" sldId="326"/>
        </pc:sldMkLst>
        <pc:spChg chg="add del mod">
          <ac:chgData name="Michael Seeber" userId="a61fbc61cce9726e" providerId="LiveId" clId="{CCDAEB13-39FC-4DD5-9416-E20F0BB980AB}" dt="2018-10-22T11:07:22.345" v="13477" actId="478"/>
          <ac:spMkLst>
            <pc:docMk/>
            <pc:sldMk cId="924223512" sldId="326"/>
            <ac:spMk id="5" creationId="{56CB7A78-98A5-4D9F-B6D1-FF0E9CCCDC3C}"/>
          </ac:spMkLst>
        </pc:spChg>
        <pc:spChg chg="del">
          <ac:chgData name="Michael Seeber" userId="a61fbc61cce9726e" providerId="LiveId" clId="{CCDAEB13-39FC-4DD5-9416-E20F0BB980AB}" dt="2018-10-21T16:23:22.656" v="10857" actId="478"/>
          <ac:spMkLst>
            <pc:docMk/>
            <pc:sldMk cId="924223512" sldId="326"/>
            <ac:spMk id="5" creationId="{A93CE1F6-97F1-4548-87B8-21AECF46B7EE}"/>
          </ac:spMkLst>
        </pc:spChg>
        <pc:spChg chg="mod">
          <ac:chgData name="Michael Seeber" userId="a61fbc61cce9726e" providerId="LiveId" clId="{CCDAEB13-39FC-4DD5-9416-E20F0BB980AB}" dt="2018-10-22T11:06:32.592" v="13476" actId="20577"/>
          <ac:spMkLst>
            <pc:docMk/>
            <pc:sldMk cId="924223512" sldId="326"/>
            <ac:spMk id="6" creationId="{F1810671-2312-407E-B376-28F1236FE1EF}"/>
          </ac:spMkLst>
        </pc:spChg>
        <pc:graphicFrameChg chg="add mod modGraphic">
          <ac:chgData name="Michael Seeber" userId="a61fbc61cce9726e" providerId="LiveId" clId="{CCDAEB13-39FC-4DD5-9416-E20F0BB980AB}" dt="2018-10-22T11:07:38.135" v="13481" actId="207"/>
          <ac:graphicFrameMkLst>
            <pc:docMk/>
            <pc:sldMk cId="924223512" sldId="326"/>
            <ac:graphicFrameMk id="7" creationId="{40CDD443-82C2-447F-AC49-3B3D7652F22D}"/>
          </ac:graphicFrameMkLst>
        </pc:graphicFrameChg>
        <pc:picChg chg="add del mod ord">
          <ac:chgData name="Michael Seeber" userId="a61fbc61cce9726e" providerId="LiveId" clId="{CCDAEB13-39FC-4DD5-9416-E20F0BB980AB}" dt="2018-10-22T11:06:08.736" v="13460" actId="478"/>
          <ac:picMkLst>
            <pc:docMk/>
            <pc:sldMk cId="924223512" sldId="326"/>
            <ac:picMk id="8" creationId="{7D21F7F5-BD24-4672-AE06-226D52538347}"/>
          </ac:picMkLst>
        </pc:picChg>
        <pc:picChg chg="add del">
          <ac:chgData name="Michael Seeber" userId="a61fbc61cce9726e" providerId="LiveId" clId="{CCDAEB13-39FC-4DD5-9416-E20F0BB980AB}" dt="2018-10-22T11:06:10.139" v="13461" actId="478"/>
          <ac:picMkLst>
            <pc:docMk/>
            <pc:sldMk cId="924223512" sldId="326"/>
            <ac:picMk id="9" creationId="{8906E2C5-7665-479F-9C0F-340155CB4BAD}"/>
          </ac:picMkLst>
        </pc:picChg>
      </pc:sldChg>
      <pc:sldChg chg="addSp delSp modSp add modTransition">
        <pc:chgData name="Michael Seeber" userId="a61fbc61cce9726e" providerId="LiveId" clId="{CCDAEB13-39FC-4DD5-9416-E20F0BB980AB}" dt="2018-10-22T21:52:25.839" v="14376" actId="1076"/>
        <pc:sldMkLst>
          <pc:docMk/>
          <pc:sldMk cId="2075982031" sldId="327"/>
        </pc:sldMkLst>
        <pc:spChg chg="del">
          <ac:chgData name="Michael Seeber" userId="a61fbc61cce9726e" providerId="LiveId" clId="{CCDAEB13-39FC-4DD5-9416-E20F0BB980AB}" dt="2018-10-21T20:01:31.529" v="11884"/>
          <ac:spMkLst>
            <pc:docMk/>
            <pc:sldMk cId="2075982031" sldId="327"/>
            <ac:spMk id="2" creationId="{5EC98B07-BAD2-4863-8E2D-374DD8535DE3}"/>
          </ac:spMkLst>
        </pc:spChg>
        <pc:spChg chg="del">
          <ac:chgData name="Michael Seeber" userId="a61fbc61cce9726e" providerId="LiveId" clId="{CCDAEB13-39FC-4DD5-9416-E20F0BB980AB}" dt="2018-10-21T20:01:31.529" v="11884"/>
          <ac:spMkLst>
            <pc:docMk/>
            <pc:sldMk cId="2075982031" sldId="327"/>
            <ac:spMk id="3" creationId="{7E7337B7-6AE0-48AB-A5E5-804FDB76C8EF}"/>
          </ac:spMkLst>
        </pc:spChg>
        <pc:spChg chg="add mod">
          <ac:chgData name="Michael Seeber" userId="a61fbc61cce9726e" providerId="LiveId" clId="{CCDAEB13-39FC-4DD5-9416-E20F0BB980AB}" dt="2018-10-21T20:05:49.127" v="12124" actId="20577"/>
          <ac:spMkLst>
            <pc:docMk/>
            <pc:sldMk cId="2075982031" sldId="327"/>
            <ac:spMk id="11" creationId="{F124F8EC-E091-4F52-A91D-6A2A24B7F704}"/>
          </ac:spMkLst>
        </pc:spChg>
        <pc:spChg chg="add mod">
          <ac:chgData name="Michael Seeber" userId="a61fbc61cce9726e" providerId="LiveId" clId="{CCDAEB13-39FC-4DD5-9416-E20F0BB980AB}" dt="2018-10-21T20:01:31.529" v="11884"/>
          <ac:spMkLst>
            <pc:docMk/>
            <pc:sldMk cId="2075982031" sldId="327"/>
            <ac:spMk id="12" creationId="{A4173C53-599E-484F-AD5F-40F51EAC1318}"/>
          </ac:spMkLst>
        </pc:spChg>
        <pc:spChg chg="add mod">
          <ac:chgData name="Michael Seeber" userId="a61fbc61cce9726e" providerId="LiveId" clId="{CCDAEB13-39FC-4DD5-9416-E20F0BB980AB}" dt="2018-10-21T20:05:14.615" v="12114" actId="20577"/>
          <ac:spMkLst>
            <pc:docMk/>
            <pc:sldMk cId="2075982031" sldId="327"/>
            <ac:spMk id="13" creationId="{1ABEA67E-2405-4AD3-A45E-0311402DD46D}"/>
          </ac:spMkLst>
        </pc:spChg>
        <pc:spChg chg="add mod">
          <ac:chgData name="Michael Seeber" userId="a61fbc61cce9726e" providerId="LiveId" clId="{CCDAEB13-39FC-4DD5-9416-E20F0BB980AB}" dt="2018-10-21T20:05:38.992" v="12122" actId="1076"/>
          <ac:spMkLst>
            <pc:docMk/>
            <pc:sldMk cId="2075982031" sldId="327"/>
            <ac:spMk id="14" creationId="{0B93BF5B-3E6C-4F12-8321-F229E74BE297}"/>
          </ac:spMkLst>
        </pc:spChg>
        <pc:picChg chg="add mod">
          <ac:chgData name="Michael Seeber" userId="a61fbc61cce9726e" providerId="LiveId" clId="{CCDAEB13-39FC-4DD5-9416-E20F0BB980AB}" dt="2018-10-22T21:52:25.839" v="14376" actId="1076"/>
          <ac:picMkLst>
            <pc:docMk/>
            <pc:sldMk cId="2075982031" sldId="327"/>
            <ac:picMk id="8" creationId="{CCADBA11-9E84-43E5-A99D-BB88D164083F}"/>
          </ac:picMkLst>
        </pc:picChg>
        <pc:picChg chg="add mod modCrop">
          <ac:chgData name="Michael Seeber" userId="a61fbc61cce9726e" providerId="LiveId" clId="{CCDAEB13-39FC-4DD5-9416-E20F0BB980AB}" dt="2018-10-22T21:52:18.430" v="14375" actId="1076"/>
          <ac:picMkLst>
            <pc:docMk/>
            <pc:sldMk cId="2075982031" sldId="327"/>
            <ac:picMk id="10" creationId="{CA77B026-458B-4DC7-90DC-6785400A9960}"/>
          </ac:picMkLst>
        </pc:picChg>
      </pc:sldChg>
      <pc:sldMasterChg chg="addSp modSp modSldLayout">
        <pc:chgData name="Michael Seeber" userId="a61fbc61cce9726e" providerId="LiveId" clId="{CCDAEB13-39FC-4DD5-9416-E20F0BB980AB}" dt="2018-10-18T23:59:48.470" v="6275" actId="255"/>
        <pc:sldMasterMkLst>
          <pc:docMk/>
          <pc:sldMasterMk cId="0" sldId="2147483648"/>
        </pc:sldMasterMkLst>
        <pc:spChg chg="mod">
          <ac:chgData name="Michael Seeber" userId="a61fbc61cce9726e" providerId="LiveId" clId="{CCDAEB13-39FC-4DD5-9416-E20F0BB980AB}" dt="2018-10-16T11:42:07.704" v="27" actId="14100"/>
          <ac:spMkLst>
            <pc:docMk/>
            <pc:sldMasterMk cId="0" sldId="2147483648"/>
            <ac:spMk id="2" creationId="{00000000-0000-0000-0000-000000000000}"/>
          </ac:spMkLst>
        </pc:spChg>
        <pc:spChg chg="mod">
          <ac:chgData name="Michael Seeber" userId="a61fbc61cce9726e" providerId="LiveId" clId="{CCDAEB13-39FC-4DD5-9416-E20F0BB980AB}" dt="2018-10-16T11:42:14.946" v="28" actId="14100"/>
          <ac:spMkLst>
            <pc:docMk/>
            <pc:sldMasterMk cId="0" sldId="2147483648"/>
            <ac:spMk id="3" creationId="{00000000-0000-0000-0000-000000000000}"/>
          </ac:spMkLst>
        </pc:spChg>
        <pc:spChg chg="mod">
          <ac:chgData name="Michael Seeber" userId="a61fbc61cce9726e" providerId="LiveId" clId="{CCDAEB13-39FC-4DD5-9416-E20F0BB980AB}" dt="2018-10-16T11:40:28.114" v="19" actId="20577"/>
          <ac:spMkLst>
            <pc:docMk/>
            <pc:sldMasterMk cId="0" sldId="2147483648"/>
            <ac:spMk id="7" creationId="{00000000-0000-0000-0000-000000000000}"/>
          </ac:spMkLst>
        </pc:spChg>
        <pc:picChg chg="add mod">
          <ac:chgData name="Michael Seeber" userId="a61fbc61cce9726e" providerId="LiveId" clId="{CCDAEB13-39FC-4DD5-9416-E20F0BB980AB}" dt="2018-10-16T13:00:41.189" v="608" actId="1076"/>
          <ac:picMkLst>
            <pc:docMk/>
            <pc:sldMasterMk cId="0" sldId="2147483648"/>
            <ac:picMk id="36" creationId="{DB46D634-827F-472F-9556-CE9E1667D270}"/>
          </ac:picMkLst>
        </pc:picChg>
        <pc:picChg chg="add mod">
          <ac:chgData name="Michael Seeber" userId="a61fbc61cce9726e" providerId="LiveId" clId="{CCDAEB13-39FC-4DD5-9416-E20F0BB980AB}" dt="2018-10-16T13:00:47.007" v="610" actId="1076"/>
          <ac:picMkLst>
            <pc:docMk/>
            <pc:sldMasterMk cId="0" sldId="2147483648"/>
            <ac:picMk id="37" creationId="{AABB432D-563C-4532-9CEB-EDFCA8BBADB4}"/>
          </ac:picMkLst>
        </pc:picChg>
        <pc:sldLayoutChg chg="addSp delSp modSp">
          <pc:chgData name="Michael Seeber" userId="a61fbc61cce9726e" providerId="LiveId" clId="{CCDAEB13-39FC-4DD5-9416-E20F0BB980AB}" dt="2018-10-18T23:59:48.470" v="6275" actId="255"/>
          <pc:sldLayoutMkLst>
            <pc:docMk/>
            <pc:sldMasterMk cId="0" sldId="2147483648"/>
            <pc:sldLayoutMk cId="1506385941" sldId="2147483668"/>
          </pc:sldLayoutMkLst>
          <pc:spChg chg="add mod">
            <ac:chgData name="Michael Seeber" userId="a61fbc61cce9726e" providerId="LiveId" clId="{CCDAEB13-39FC-4DD5-9416-E20F0BB980AB}" dt="2018-10-16T11:46:48.827" v="130" actId="14100"/>
            <ac:spMkLst>
              <pc:docMk/>
              <pc:sldMasterMk cId="0" sldId="2147483648"/>
              <pc:sldLayoutMk cId="1506385941" sldId="2147483668"/>
              <ac:spMk id="8" creationId="{A0B69CB2-0D89-44BE-A82A-E2FA69459BB1}"/>
            </ac:spMkLst>
          </pc:spChg>
          <pc:spChg chg="add mod">
            <ac:chgData name="Michael Seeber" userId="a61fbc61cce9726e" providerId="LiveId" clId="{CCDAEB13-39FC-4DD5-9416-E20F0BB980AB}" dt="2018-10-18T23:59:48.470" v="6275" actId="255"/>
            <ac:spMkLst>
              <pc:docMk/>
              <pc:sldMasterMk cId="0" sldId="2147483648"/>
              <pc:sldLayoutMk cId="1506385941" sldId="2147483668"/>
              <ac:spMk id="10" creationId="{2F9C5BF0-69F1-49A0-92A4-F4AE12C91FDE}"/>
            </ac:spMkLst>
          </pc:spChg>
          <pc:picChg chg="add del mod">
            <ac:chgData name="Michael Seeber" userId="a61fbc61cce9726e" providerId="LiveId" clId="{CCDAEB13-39FC-4DD5-9416-E20F0BB980AB}" dt="2018-10-16T11:40:23.003" v="18"/>
            <ac:picMkLst>
              <pc:docMk/>
              <pc:sldMasterMk cId="0" sldId="2147483648"/>
              <pc:sldLayoutMk cId="1506385941" sldId="2147483668"/>
              <ac:picMk id="6" creationId="{CC22E0F6-AD20-498B-9223-251784F284D7}"/>
            </ac:picMkLst>
          </pc:picChg>
          <pc:picChg chg="mod">
            <ac:chgData name="Michael Seeber" userId="a61fbc61cce9726e" providerId="LiveId" clId="{CCDAEB13-39FC-4DD5-9416-E20F0BB980AB}" dt="2018-10-16T11:38:32.699" v="12" actId="1076"/>
            <ac:picMkLst>
              <pc:docMk/>
              <pc:sldMasterMk cId="0" sldId="2147483648"/>
              <pc:sldLayoutMk cId="1506385941" sldId="2147483668"/>
              <ac:picMk id="9" creationId="{00000000-0000-0000-0000-000000000000}"/>
            </ac:picMkLst>
          </pc:picChg>
          <pc:picChg chg="add del mod">
            <ac:chgData name="Michael Seeber" userId="a61fbc61cce9726e" providerId="LiveId" clId="{CCDAEB13-39FC-4DD5-9416-E20F0BB980AB}" dt="2018-10-16T11:40:23.003" v="18"/>
            <ac:picMkLst>
              <pc:docMk/>
              <pc:sldMasterMk cId="0" sldId="2147483648"/>
              <pc:sldLayoutMk cId="1506385941" sldId="2147483668"/>
              <ac:picMk id="12" creationId="{54BF4694-1966-420E-81C6-22DC7E29A3D7}"/>
            </ac:picMkLst>
          </pc:picChg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>
              <a:latin typeface="Arial" panose="020B0604020202020204" pitchFamily="34" charset="0"/>
            </a:endParaRPr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4021138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6A4B46-F6A6-DA4E-8415-64807F0B23D2}" type="datetimeFigureOut">
              <a:rPr lang="de-DE" smtClean="0">
                <a:latin typeface="Arial" panose="020B0604020202020204" pitchFamily="34" charset="0"/>
              </a:rPr>
              <a:t>22.10.2018</a:t>
            </a:fld>
            <a:endParaRPr lang="de-DE" dirty="0">
              <a:latin typeface="Arial" panose="020B0604020202020204" pitchFamily="34" charset="0"/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>
              <a:latin typeface="Arial" panose="020B0604020202020204" pitchFamily="34" charset="0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048993-9816-0246-B1D2-4028350D98C2}" type="slidenum">
              <a:rPr lang="de-DE" smtClean="0">
                <a:latin typeface="Arial" panose="020B0604020202020204" pitchFamily="34" charset="0"/>
              </a:rPr>
              <a:t>‹#›</a:t>
            </a:fld>
            <a:endParaRPr lang="de-DE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530242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/>
          <a:lstStyle>
            <a:lvl1pPr algn="l">
              <a:defRPr sz="1300">
                <a:latin typeface="Arial" panose="020B0604020202020204" pitchFamily="34" charset="0"/>
              </a:defRPr>
            </a:lvl1pPr>
          </a:lstStyle>
          <a:p>
            <a:endParaRPr lang="de-CH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4021295" y="1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/>
          <a:lstStyle>
            <a:lvl1pPr algn="r">
              <a:defRPr sz="1300">
                <a:latin typeface="Arial" panose="020B0604020202020204" pitchFamily="34" charset="0"/>
              </a:defRPr>
            </a:lvl1pPr>
          </a:lstStyle>
          <a:p>
            <a:fld id="{BCDB334D-D17F-49C4-91DD-37BB7E818209}" type="datetimeFigureOut">
              <a:rPr lang="de-CH" smtClean="0"/>
              <a:pPr/>
              <a:t>22.10.2018</a:t>
            </a:fld>
            <a:endParaRPr lang="de-CH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41288" y="768350"/>
            <a:ext cx="68167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0" tIns="49520" rIns="99040" bIns="49520" rtlCol="0" anchor="ctr"/>
          <a:lstStyle/>
          <a:p>
            <a:endParaRPr lang="de-CH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709931" y="4861442"/>
            <a:ext cx="5679440" cy="4605576"/>
          </a:xfrm>
          <a:prstGeom prst="rect">
            <a:avLst/>
          </a:prstGeom>
        </p:spPr>
        <p:txBody>
          <a:bodyPr vert="horz" lIns="99040" tIns="49520" rIns="99040" bIns="49520" rtlCol="0"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CH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1" y="9721107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 anchor="b"/>
          <a:lstStyle>
            <a:lvl1pPr algn="l">
              <a:defRPr sz="1300">
                <a:latin typeface="Arial" panose="020B0604020202020204" pitchFamily="34" charset="0"/>
              </a:defRPr>
            </a:lvl1pPr>
          </a:lstStyle>
          <a:p>
            <a:endParaRPr lang="de-CH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4021295" y="9721107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 anchor="b"/>
          <a:lstStyle>
            <a:lvl1pPr algn="r">
              <a:defRPr sz="1300">
                <a:latin typeface="Arial" panose="020B0604020202020204" pitchFamily="34" charset="0"/>
              </a:defRPr>
            </a:lvl1pPr>
          </a:lstStyle>
          <a:p>
            <a:fld id="{A51C0C35-A9A2-4EFD-9BAF-1E52E29E03D1}" type="slidenum">
              <a:rPr lang="de-CH" smtClean="0"/>
              <a:pPr/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7735997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 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2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6291560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23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655966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27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4171040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 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41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8736339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46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851775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47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8062901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8 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3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7694650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5min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4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7122848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8min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5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1177498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9 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6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9977617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11 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7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138623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16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1095526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17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5078624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22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3758823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6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6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7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7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8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8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9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23.10.2018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Michael Seeber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26009964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CC9AC-4727-49FA-9E54-2DDB6270F1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405" y="1122363"/>
            <a:ext cx="9140429" cy="2387600"/>
          </a:xfrm>
        </p:spPr>
        <p:txBody>
          <a:bodyPr anchor="b"/>
          <a:lstStyle>
            <a:lvl1pPr algn="ctr">
              <a:defRPr sz="5998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24FC5A-BBB3-4F6C-BE07-991E50E5B4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405" y="3602038"/>
            <a:ext cx="9140429" cy="1655762"/>
          </a:xfrm>
        </p:spPr>
        <p:txBody>
          <a:bodyPr/>
          <a:lstStyle>
            <a:lvl1pPr marL="0" indent="0" algn="ctr">
              <a:buNone/>
              <a:defRPr sz="2399"/>
            </a:lvl1pPr>
            <a:lvl2pPr marL="457017" indent="0" algn="ctr">
              <a:buNone/>
              <a:defRPr sz="1999"/>
            </a:lvl2pPr>
            <a:lvl3pPr marL="914034" indent="0" algn="ctr">
              <a:buNone/>
              <a:defRPr sz="1799"/>
            </a:lvl3pPr>
            <a:lvl4pPr marL="1371051" indent="0" algn="ctr">
              <a:buNone/>
              <a:defRPr sz="1599"/>
            </a:lvl4pPr>
            <a:lvl5pPr marL="1828068" indent="0" algn="ctr">
              <a:buNone/>
              <a:defRPr sz="1599"/>
            </a:lvl5pPr>
            <a:lvl6pPr marL="2285086" indent="0" algn="ctr">
              <a:buNone/>
              <a:defRPr sz="1599"/>
            </a:lvl6pPr>
            <a:lvl7pPr marL="2742103" indent="0" algn="ctr">
              <a:buNone/>
              <a:defRPr sz="1599"/>
            </a:lvl7pPr>
            <a:lvl8pPr marL="3199120" indent="0" algn="ctr">
              <a:buNone/>
              <a:defRPr sz="1599"/>
            </a:lvl8pPr>
            <a:lvl9pPr marL="3656137" indent="0" algn="ctr">
              <a:buNone/>
              <a:defRPr sz="1599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CC63A0-8EC9-4A83-AA2E-1E1F2AC69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23.10.2018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E2A2BE-B8DF-4702-B0BF-759D24A50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Michael Seeber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2AFE84-23DA-4CCC-AB4E-FC0E6EFCF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2B52D-3AF3-488E-A7BF-A72AEA1539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9232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23.10.2018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Michael Seeber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65666139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23.10.2018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Michael Seeber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118099817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23.10.2018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Michael Seeber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2250700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1268869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23.10.2018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Michael Seeber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902882693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23.10.2018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Michael Seeber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3597727416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23.10.2018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Michael Seeber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683457095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23.10.2018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Michael Seeber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4071505181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23.10.2018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Michael Seeber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472829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23.10.2018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Michael Seeber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826009964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23.10.2018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Michael Seeber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9749355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23.10.2018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Michael Seeber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25086537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23.10.2018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Michael Seeber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422879230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46870799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23.10.2018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Michael Seeber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684596061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23.10.2018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Michael Seeber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897415336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23.10.2018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Michael Seeber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4189707849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23.10.2018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Michael Seeber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4156887399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23.10.2018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Michael Seeber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612584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23.10.2018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Michael Seeber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06108126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23.10.2018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Michael Seeber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149029171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23.10.2018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Michael Seeber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571596633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23.10.2018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Michael Seeber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79285593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93843815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23.10.2018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Michael Seeber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807845491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23.10.2018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Michael Seeber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3147870395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23.10.2018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Michael Seeber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355197154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23.10.2018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Michael Seeber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726463521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23.10.2018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Michael Seeber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569284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23.10.2018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Michael Seeber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234159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23.10.2018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Michael Seeber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638008544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80723131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23.10.2018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Michael Seeber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419692003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6142069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23.10.2018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Michael Seeber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3818019336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23.10.2018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Michael Seeber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983430453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23.10.2018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Michael Seeber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462178339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23.10.2018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Michael Seeber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94277555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23.10.2018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Michael Seeber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457402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23.10.2018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Michael Seeber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39241779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23.10.2018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Michael Seeber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915455288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23.10.2018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Michael Seeber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27299815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23.10.2018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Michael Seeber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13079104"/>
      </p:ext>
    </p:extLst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23.10.2018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Michael Seeber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928511375"/>
      </p:ext>
    </p:extLst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23.10.2018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Michael Seeber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378694842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23.10.2018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Michael Seeber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024135163"/>
      </p:ext>
    </p:extLst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23.10.2018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Michael Seeber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303822867"/>
      </p:ext>
    </p:extLst>
  </p:cSld>
  <p:clrMapOvr>
    <a:masterClrMapping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23.10.2018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Michael Seeber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579213"/>
      </p:ext>
    </p:extLst>
  </p:cSld>
  <p:clrMapOvr>
    <a:masterClrMapping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23.10.2018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Michael Seeber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79271206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23.10.2018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Michael Seeber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612019383"/>
      </p:ext>
    </p:extLst>
  </p:cSld>
  <p:clrMapOvr>
    <a:masterClrMapping/>
  </p:clrMapOvr>
  <p:transition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23.10.2018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Michael Seeber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987535939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46023824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23.10.2018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Michael Seeber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</p:cSld>
  <p:clrMapOvr>
    <a:masterClrMapping/>
  </p:clrMapOvr>
  <p:transition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23.10.2018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Michael Seeber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706051647"/>
      </p:ext>
    </p:extLst>
  </p:cSld>
  <p:clrMapOvr>
    <a:masterClrMapping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23.10.2018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Michael Seeber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150281680"/>
      </p:ext>
    </p:extLst>
  </p:cSld>
  <p:clrMapOvr>
    <a:masterClrMapping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23.10.2018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Michael Seeber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954141648"/>
      </p:ext>
    </p:extLst>
  </p:cSld>
  <p:clrMapOvr>
    <a:masterClrMapping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23.10.2018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Michael Seeber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532291461"/>
      </p:ext>
    </p:extLst>
  </p:cSld>
  <p:clrMapOvr>
    <a:masterClrMapping/>
  </p:clrMapOvr>
  <p:transition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23.10.2018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Michael Seeber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146628"/>
      </p:ext>
    </p:extLst>
  </p:cSld>
  <p:clrMapOvr>
    <a:masterClrMapping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23.10.2018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Michael Seeber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36090049"/>
      </p:ext>
    </p:extLst>
  </p:cSld>
  <p:clrMapOvr>
    <a:masterClrMapping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23.10.2018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Michael Seeber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296178265"/>
      </p:ext>
    </p:extLst>
  </p:cSld>
  <p:clrMapOvr>
    <a:masterClrMapping/>
  </p:clrMapOvr>
  <p:transition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23.10.2018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Michael Seeber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4214668999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44925429"/>
      </p:ext>
    </p:extLst>
  </p:cSld>
  <p:clrMapOvr>
    <a:masterClrMapping/>
  </p:clrMapOvr>
  <p:transition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23.10.2018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Michael Seeber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354806819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23.10.2018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Michael Seeber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</p:cSld>
  <p:clrMapOvr>
    <a:masterClrMapping/>
  </p:clrMapOvr>
  <p:transition>
    <p:fade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23.10.2018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Michael Seeber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652210638"/>
      </p:ext>
    </p:extLst>
  </p:cSld>
  <p:clrMapOvr>
    <a:masterClrMapping/>
  </p:clrMapOvr>
  <p:transition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23.10.2018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Michael Seeber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4213001361"/>
      </p:ext>
    </p:extLst>
  </p:cSld>
  <p:clrMapOvr>
    <a:masterClrMapping/>
  </p:clrMapOvr>
  <p:transition>
    <p:fad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23.10.2018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Michael Seeber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587475383"/>
      </p:ext>
    </p:extLst>
  </p:cSld>
  <p:clrMapOvr>
    <a:masterClrMapping/>
  </p:clrMapOvr>
  <p:transition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23.10.2018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Michael Seeber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002785"/>
      </p:ext>
    </p:extLst>
  </p:cSld>
  <p:clrMapOvr>
    <a:masterClrMapping/>
  </p:clrMapOvr>
  <p:transition>
    <p:fad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4563876"/>
            <a:ext cx="11537949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23.10.2018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3429000"/>
            <a:ext cx="11537949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Michael Seeber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850" y="619200"/>
            <a:ext cx="11537950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42983617"/>
      </p:ext>
    </p:extLst>
  </p:cSld>
  <p:clrMapOvr>
    <a:masterClrMapping/>
  </p:clrMapOvr>
  <p:transition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23.10.2018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Michael Seeber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491589136"/>
      </p:ext>
    </p:extLst>
  </p:cSld>
  <p:clrMapOvr>
    <a:masterClrMapping/>
  </p:clrMapOvr>
  <p:transition>
    <p:fade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50" y="4823306"/>
            <a:ext cx="1153795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850" y="5809754"/>
            <a:ext cx="1153795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23.10.2018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Michael Seeber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4"/>
            <a:ext cx="1153795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68060527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/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87238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849" y="1044001"/>
            <a:ext cx="11537951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850" y="620714"/>
            <a:ext cx="11537950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850" y="6957490"/>
            <a:ext cx="84962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07918196"/>
      </p:ext>
    </p:extLst>
  </p:cSld>
  <p:clrMapOvr>
    <a:masterClrMapping/>
  </p:clrMapOvr>
  <p:transition>
    <p:fad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850" y="2024064"/>
            <a:ext cx="11537950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23.10.2018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Michael Seeber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029380379"/>
      </p:ext>
    </p:extLst>
  </p:cSld>
  <p:clrMapOvr>
    <a:masterClrMapping/>
  </p:clrMapOvr>
  <p:transition>
    <p:fad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1" y="2024064"/>
            <a:ext cx="557764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5565" y="2024064"/>
            <a:ext cx="5567205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23.10.2018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Michael Seeber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4057446467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23.10.2018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Michael Seeber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1353896245"/>
      </p:ext>
    </p:extLst>
  </p:cSld>
  <p:clrMapOvr>
    <a:masterClrMapping/>
  </p:clrMapOvr>
  <p:transition>
    <p:fade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23.10.2018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Michael Seeber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850" y="620714"/>
            <a:ext cx="11537950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44268069"/>
      </p:ext>
    </p:extLst>
  </p:cSld>
  <p:clrMapOvr>
    <a:masterClrMapping/>
  </p:clrMapOvr>
  <p:transition>
    <p:fad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23.10.2018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Michael Seeber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850" y="620713"/>
            <a:ext cx="1153795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972545763"/>
      </p:ext>
    </p:extLst>
  </p:cSld>
  <p:clrMapOvr>
    <a:masterClrMapping/>
  </p:clrMapOvr>
  <p:transition>
    <p:fade/>
  </p:transition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23.10.2018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Michael Seeber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66978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727132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87238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23.10.2018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Michael Seeber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4822" y="280939"/>
            <a:ext cx="966978" cy="157734"/>
          </a:xfrm>
          <a:prstGeom prst="rect">
            <a:avLst/>
          </a:prstGeom>
        </p:spPr>
      </p:pic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A0B69CB2-0D89-44BE-A82A-E2FA69459BB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23850" y="1469526"/>
            <a:ext cx="11537950" cy="4764584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0" name="Titel 6">
            <a:extLst>
              <a:ext uri="{FF2B5EF4-FFF2-40B4-BE49-F238E27FC236}">
                <a16:creationId xmlns:a16="http://schemas.microsoft.com/office/drawing/2014/main" id="{2F9C5BF0-69F1-49A0-92A4-F4AE12C91F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3850" y="593226"/>
            <a:ext cx="11537950" cy="564014"/>
          </a:xfrm>
          <a:solidFill>
            <a:schemeClr val="bg1"/>
          </a:solidFill>
        </p:spPr>
        <p:txBody>
          <a:bodyPr/>
          <a:lstStyle>
            <a:lvl1pPr>
              <a:defRPr sz="3200"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506385941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15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3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6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24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33.xml"/><Relationship Id="rId10" Type="http://schemas.openxmlformats.org/officeDocument/2006/relationships/theme" Target="../theme/theme4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5.xml"/><Relationship Id="rId3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4.xml"/><Relationship Id="rId2" Type="http://schemas.openxmlformats.org/officeDocument/2006/relationships/slideLayout" Target="../slideLayouts/slideLayout39.xml"/><Relationship Id="rId1" Type="http://schemas.openxmlformats.org/officeDocument/2006/relationships/slideLayout" Target="../slideLayouts/slideLayout38.xml"/><Relationship Id="rId6" Type="http://schemas.openxmlformats.org/officeDocument/2006/relationships/slideLayout" Target="../slideLayouts/slideLayout43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42.xml"/><Relationship Id="rId10" Type="http://schemas.openxmlformats.org/officeDocument/2006/relationships/theme" Target="../theme/theme5.xml"/><Relationship Id="rId4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6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4.xml"/><Relationship Id="rId3" Type="http://schemas.openxmlformats.org/officeDocument/2006/relationships/slideLayout" Target="../slideLayouts/slideLayout49.xml"/><Relationship Id="rId7" Type="http://schemas.openxmlformats.org/officeDocument/2006/relationships/slideLayout" Target="../slideLayouts/slideLayout53.xml"/><Relationship Id="rId2" Type="http://schemas.openxmlformats.org/officeDocument/2006/relationships/slideLayout" Target="../slideLayouts/slideLayout48.xml"/><Relationship Id="rId1" Type="http://schemas.openxmlformats.org/officeDocument/2006/relationships/slideLayout" Target="../slideLayouts/slideLayout47.xml"/><Relationship Id="rId6" Type="http://schemas.openxmlformats.org/officeDocument/2006/relationships/slideLayout" Target="../slideLayouts/slideLayout52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51.xml"/><Relationship Id="rId10" Type="http://schemas.openxmlformats.org/officeDocument/2006/relationships/theme" Target="../theme/theme6.xml"/><Relationship Id="rId4" Type="http://schemas.openxmlformats.org/officeDocument/2006/relationships/slideLayout" Target="../slideLayouts/slideLayout50.xml"/><Relationship Id="rId9" Type="http://schemas.openxmlformats.org/officeDocument/2006/relationships/slideLayout" Target="../slideLayouts/slideLayout55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60.xml"/><Relationship Id="rId10" Type="http://schemas.openxmlformats.org/officeDocument/2006/relationships/theme" Target="../theme/theme7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2.xml"/><Relationship Id="rId3" Type="http://schemas.openxmlformats.org/officeDocument/2006/relationships/slideLayout" Target="../slideLayouts/slideLayout67.xml"/><Relationship Id="rId7" Type="http://schemas.openxmlformats.org/officeDocument/2006/relationships/slideLayout" Target="../slideLayouts/slideLayout71.xml"/><Relationship Id="rId2" Type="http://schemas.openxmlformats.org/officeDocument/2006/relationships/slideLayout" Target="../slideLayouts/slideLayout66.xml"/><Relationship Id="rId1" Type="http://schemas.openxmlformats.org/officeDocument/2006/relationships/slideLayout" Target="../slideLayouts/slideLayout65.xml"/><Relationship Id="rId6" Type="http://schemas.openxmlformats.org/officeDocument/2006/relationships/slideLayout" Target="../slideLayouts/slideLayout70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69.xml"/><Relationship Id="rId10" Type="http://schemas.openxmlformats.org/officeDocument/2006/relationships/theme" Target="../theme/theme8.xml"/><Relationship Id="rId4" Type="http://schemas.openxmlformats.org/officeDocument/2006/relationships/slideLayout" Target="../slideLayouts/slideLayout68.xml"/><Relationship Id="rId9" Type="http://schemas.openxmlformats.org/officeDocument/2006/relationships/slideLayout" Target="../slideLayouts/slideLayout73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1.xml"/><Relationship Id="rId3" Type="http://schemas.openxmlformats.org/officeDocument/2006/relationships/slideLayout" Target="../slideLayouts/slideLayout76.xml"/><Relationship Id="rId7" Type="http://schemas.openxmlformats.org/officeDocument/2006/relationships/slideLayout" Target="../slideLayouts/slideLayout80.xml"/><Relationship Id="rId2" Type="http://schemas.openxmlformats.org/officeDocument/2006/relationships/slideLayout" Target="../slideLayouts/slideLayout75.xml"/><Relationship Id="rId1" Type="http://schemas.openxmlformats.org/officeDocument/2006/relationships/slideLayout" Target="../slideLayouts/slideLayout74.xml"/><Relationship Id="rId6" Type="http://schemas.openxmlformats.org/officeDocument/2006/relationships/slideLayout" Target="../slideLayouts/slideLayout79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78.xml"/><Relationship Id="rId10" Type="http://schemas.openxmlformats.org/officeDocument/2006/relationships/theme" Target="../theme/theme9.xml"/><Relationship Id="rId4" Type="http://schemas.openxmlformats.org/officeDocument/2006/relationships/slideLayout" Target="../slideLayouts/slideLayout77.xml"/><Relationship Id="rId9" Type="http://schemas.openxmlformats.org/officeDocument/2006/relationships/slideLayout" Target="../slideLayouts/slideLayout8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/>
              <a:t>23.10.2018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Michael Seeber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1485162"/>
            <a:ext cx="11528919" cy="4752126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557268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endParaRPr lang="en-GB" sz="800" baseline="0" dirty="0"/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DB46D634-827F-472F-9556-CE9E1667D270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684" y="6329134"/>
            <a:ext cx="1647995" cy="410422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AABB432D-563C-4532-9CEB-EDFCA8BBADB4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7419" y="6395780"/>
            <a:ext cx="1158203" cy="297376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7" r:id="rId3"/>
    <p:sldLayoutId id="2147483666" r:id="rId4"/>
    <p:sldLayoutId id="2147483650" r:id="rId5"/>
    <p:sldLayoutId id="2147483652" r:id="rId6"/>
    <p:sldLayoutId id="2147483655" r:id="rId7"/>
    <p:sldLayoutId id="2147483665" r:id="rId8"/>
    <p:sldLayoutId id="2147483668" r:id="rId9"/>
    <p:sldLayoutId id="2147483861" r:id="rId10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/>
              <a:t>23.10.2018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Michael Seeber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5043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67" r:id="rId2"/>
    <p:sldLayoutId id="2147483768" r:id="rId3"/>
    <p:sldLayoutId id="2147483769" r:id="rId4"/>
    <p:sldLayoutId id="2147483770" r:id="rId5"/>
    <p:sldLayoutId id="2147483771" r:id="rId6"/>
    <p:sldLayoutId id="2147483772" r:id="rId7"/>
    <p:sldLayoutId id="2147483773" r:id="rId8"/>
    <p:sldLayoutId id="2147483776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/>
              <a:t>23.10.2018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Michael Seeber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5288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8" r:id="rId1"/>
    <p:sldLayoutId id="2147483779" r:id="rId2"/>
    <p:sldLayoutId id="2147483780" r:id="rId3"/>
    <p:sldLayoutId id="2147483781" r:id="rId4"/>
    <p:sldLayoutId id="2147483782" r:id="rId5"/>
    <p:sldLayoutId id="2147483783" r:id="rId6"/>
    <p:sldLayoutId id="2147483784" r:id="rId7"/>
    <p:sldLayoutId id="2147483785" r:id="rId8"/>
    <p:sldLayoutId id="2147483788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/>
              <a:t>23.10.2018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Michael Seeber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4776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800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/>
              <a:t>23.10.2018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Michael Seeber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9254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2" r:id="rId1"/>
    <p:sldLayoutId id="2147483803" r:id="rId2"/>
    <p:sldLayoutId id="2147483804" r:id="rId3"/>
    <p:sldLayoutId id="2147483805" r:id="rId4"/>
    <p:sldLayoutId id="2147483806" r:id="rId5"/>
    <p:sldLayoutId id="2147483807" r:id="rId6"/>
    <p:sldLayoutId id="2147483808" r:id="rId7"/>
    <p:sldLayoutId id="2147483809" r:id="rId8"/>
    <p:sldLayoutId id="2147483812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/>
              <a:t>23.10.2018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Michael Seeber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872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4" r:id="rId1"/>
    <p:sldLayoutId id="2147483815" r:id="rId2"/>
    <p:sldLayoutId id="2147483816" r:id="rId3"/>
    <p:sldLayoutId id="2147483817" r:id="rId4"/>
    <p:sldLayoutId id="2147483818" r:id="rId5"/>
    <p:sldLayoutId id="2147483819" r:id="rId6"/>
    <p:sldLayoutId id="2147483820" r:id="rId7"/>
    <p:sldLayoutId id="2147483821" r:id="rId8"/>
    <p:sldLayoutId id="2147483824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/>
              <a:t>23.10.2018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Michael Seeber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797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6" r:id="rId1"/>
    <p:sldLayoutId id="2147483827" r:id="rId2"/>
    <p:sldLayoutId id="2147483828" r:id="rId3"/>
    <p:sldLayoutId id="2147483829" r:id="rId4"/>
    <p:sldLayoutId id="2147483830" r:id="rId5"/>
    <p:sldLayoutId id="2147483831" r:id="rId6"/>
    <p:sldLayoutId id="2147483832" r:id="rId7"/>
    <p:sldLayoutId id="2147483833" r:id="rId8"/>
    <p:sldLayoutId id="2147483836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/>
              <a:t>23.10.2018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Michael Seeber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4598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8" r:id="rId1"/>
    <p:sldLayoutId id="2147483839" r:id="rId2"/>
    <p:sldLayoutId id="2147483840" r:id="rId3"/>
    <p:sldLayoutId id="2147483841" r:id="rId4"/>
    <p:sldLayoutId id="2147483842" r:id="rId5"/>
    <p:sldLayoutId id="2147483843" r:id="rId6"/>
    <p:sldLayoutId id="2147483844" r:id="rId7"/>
    <p:sldLayoutId id="2147483845" r:id="rId8"/>
    <p:sldLayoutId id="2147483848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675" y="-385093"/>
            <a:ext cx="12418863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463" y="152401"/>
            <a:ext cx="11897959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16511" y="6308726"/>
            <a:ext cx="6120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/>
              <a:t>23.10.2018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4413" y="6308726"/>
            <a:ext cx="463188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Michael Seeber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4905" y="6308726"/>
            <a:ext cx="35546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11528919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36270" y="6300190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79077" y="6300189"/>
            <a:ext cx="141222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850" y="620714"/>
            <a:ext cx="1152892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850" y="6308727"/>
            <a:ext cx="5769769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0" y="306000"/>
            <a:ext cx="971061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5079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  <p:sldLayoutId id="2147483856" r:id="rId7"/>
    <p:sldLayoutId id="2147483857" r:id="rId8"/>
    <p:sldLayoutId id="2147483860" r:id="rId9"/>
  </p:sldLayoutIdLst>
  <p:transition>
    <p:fade/>
  </p:transition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7" userDrawn="1">
          <p15:clr>
            <a:srgbClr val="F26B43"/>
          </p15:clr>
        </p15:guide>
        <p15:guide id="9" pos="7581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3.png"/><Relationship Id="rId5" Type="http://schemas.openxmlformats.org/officeDocument/2006/relationships/image" Target="../media/image140.png"/><Relationship Id="rId4" Type="http://schemas.openxmlformats.org/officeDocument/2006/relationships/image" Target="../media/image15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7.png"/><Relationship Id="rId5" Type="http://schemas.openxmlformats.org/officeDocument/2006/relationships/image" Target="../media/image150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4.png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10" Type="http://schemas.openxmlformats.org/officeDocument/2006/relationships/image" Target="../media/image29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10" Type="http://schemas.openxmlformats.org/officeDocument/2006/relationships/image" Target="../media/image29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3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9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Untertitel 18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Michael Seeber</a:t>
            </a:r>
          </a:p>
          <a:p>
            <a:r>
              <a:rPr lang="en-GB" sz="1200" dirty="0"/>
              <a:t>23.10.2018</a:t>
            </a:r>
          </a:p>
          <a:p>
            <a:endParaRPr lang="en-GB" sz="1200" dirty="0"/>
          </a:p>
          <a:p>
            <a:r>
              <a:rPr lang="en-GB" dirty="0"/>
              <a:t>Advisors: </a:t>
            </a:r>
            <a:r>
              <a:rPr lang="en-US" dirty="0"/>
              <a:t>Ian </a:t>
            </a:r>
            <a:r>
              <a:rPr lang="en-US" dirty="0" err="1"/>
              <a:t>Cherabier</a:t>
            </a:r>
            <a:r>
              <a:rPr lang="en-US" dirty="0"/>
              <a:t>, Audrey Richard, Martin Oswald</a:t>
            </a:r>
          </a:p>
          <a:p>
            <a:endParaRPr lang="en-GB" sz="1200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23.10.2018</a:t>
            </a:r>
            <a:endParaRPr lang="en-GB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pPr/>
              <a:t>1</a:t>
            </a:fld>
            <a:endParaRPr lang="en-GB" dirty="0"/>
          </a:p>
        </p:txBody>
      </p:sp>
      <p:sp>
        <p:nvSpPr>
          <p:cNvPr id="18" name="Titel 1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Learned 3D Semantic Segmentation</a:t>
            </a:r>
            <a:br>
              <a:rPr lang="en-GB" dirty="0"/>
            </a:br>
            <a:r>
              <a:rPr lang="en-GB" dirty="0"/>
              <a:t>using Point Clouds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Michael Seeber</a:t>
            </a:r>
            <a:endParaRPr lang="en-GB" dirty="0"/>
          </a:p>
        </p:txBody>
      </p:sp>
      <p:pic>
        <p:nvPicPr>
          <p:cNvPr id="15" name="Bildplatzhalter 14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" r="3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038906334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7F9F7CB-677F-4BE7-8FE3-23E94849C6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23.10.2018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12D77F6-5287-4152-8A38-1E64AC9AFF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Michael Seeber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83BDB7-030B-42D0-8891-2AD75BB13B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10</a:t>
            </a:fld>
            <a:endParaRPr lang="en-GB" dirty="0"/>
          </a:p>
        </p:txBody>
      </p:sp>
      <p:pic>
        <p:nvPicPr>
          <p:cNvPr id="8" name="Content Placeholder 7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6A9C83F0-5F90-4330-B738-361F5FB98F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377" y="1439158"/>
            <a:ext cx="11537950" cy="3979683"/>
          </a:xfr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C6AF2B39-7730-4938-94ED-41D452FC3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Segmentation network model</a:t>
            </a:r>
          </a:p>
        </p:txBody>
      </p:sp>
    </p:spTree>
    <p:extLst>
      <p:ext uri="{BB962C8B-B14F-4D97-AF65-F5344CB8AC3E}">
        <p14:creationId xmlns:p14="http://schemas.microsoft.com/office/powerpoint/2010/main" val="3629408608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0203B9A-7029-462E-9D8B-C32B1496FB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23.10.2018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C1DBC1-0B5C-4D98-9D2E-206DDA9830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Michael Seeber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49D34A-1221-4139-B4E3-AA325C620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11</a:t>
            </a:fld>
            <a:endParaRPr lang="en-GB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DAA34FF-7F6B-4C94-B2BA-2DBC80DD02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593226"/>
            <a:ext cx="11537950" cy="564014"/>
          </a:xfrm>
        </p:spPr>
        <p:txBody>
          <a:bodyPr/>
          <a:lstStyle/>
          <a:p>
            <a:r>
              <a:rPr lang="en-US" dirty="0"/>
              <a:t>Learned Priors - Theory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0ED1690-3A82-46ED-B47A-22024326D7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8130" y="8217909"/>
            <a:ext cx="6581775" cy="8191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BDDAAAB-B189-43E8-870F-09FE4AE1F7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679" y="2778181"/>
            <a:ext cx="10690292" cy="1301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208345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0203B9A-7029-462E-9D8B-C32B1496FB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23.10.2018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C1DBC1-0B5C-4D98-9D2E-206DDA9830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Michael Seeber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49D34A-1221-4139-B4E3-AA325C620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12</a:t>
            </a:fld>
            <a:endParaRPr lang="en-GB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DAA34FF-7F6B-4C94-B2BA-2DBC80DD02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593226"/>
            <a:ext cx="11537950" cy="564014"/>
          </a:xfrm>
        </p:spPr>
        <p:txBody>
          <a:bodyPr/>
          <a:lstStyle/>
          <a:p>
            <a:r>
              <a:rPr lang="en-US" dirty="0"/>
              <a:t>Learned Priors - Theory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BDDAAAB-B189-43E8-870F-09FE4AE1F7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679" y="1327133"/>
            <a:ext cx="10690292" cy="1301637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9C6DDDB9-EDD1-4156-8298-4B3921DDBC6D}"/>
              </a:ext>
            </a:extLst>
          </p:cNvPr>
          <p:cNvGrpSpPr/>
          <p:nvPr/>
        </p:nvGrpSpPr>
        <p:grpSpPr>
          <a:xfrm>
            <a:off x="2588419" y="2038151"/>
            <a:ext cx="3198019" cy="628849"/>
            <a:chOff x="2588419" y="2038151"/>
            <a:chExt cx="3198019" cy="628849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21EA0F4-5378-4468-8D96-3D62E264EAED}"/>
                </a:ext>
              </a:extLst>
            </p:cNvPr>
            <p:cNvSpPr/>
            <p:nvPr/>
          </p:nvSpPr>
          <p:spPr>
            <a:xfrm>
              <a:off x="2588419" y="2286000"/>
              <a:ext cx="1600200" cy="381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6AF3461-B162-40CA-B627-B6C5D2674AED}"/>
                </a:ext>
              </a:extLst>
            </p:cNvPr>
            <p:cNvSpPr/>
            <p:nvPr/>
          </p:nvSpPr>
          <p:spPr>
            <a:xfrm>
              <a:off x="2905941" y="2053012"/>
              <a:ext cx="1066778" cy="29655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C08DF6C-A37D-4525-A657-8510A4F8BDDD}"/>
                </a:ext>
              </a:extLst>
            </p:cNvPr>
            <p:cNvSpPr/>
            <p:nvPr/>
          </p:nvSpPr>
          <p:spPr>
            <a:xfrm>
              <a:off x="4186238" y="2271139"/>
              <a:ext cx="1600200" cy="381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87E025D-C4C3-438C-8F65-9BFE1B26BC1D}"/>
                </a:ext>
              </a:extLst>
            </p:cNvPr>
            <p:cNvSpPr/>
            <p:nvPr/>
          </p:nvSpPr>
          <p:spPr>
            <a:xfrm>
              <a:off x="4503760" y="2038151"/>
              <a:ext cx="1066778" cy="29655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0AF521D-16F6-4907-84AF-9782655E55D4}"/>
              </a:ext>
            </a:extLst>
          </p:cNvPr>
          <p:cNvGrpSpPr/>
          <p:nvPr/>
        </p:nvGrpSpPr>
        <p:grpSpPr>
          <a:xfrm>
            <a:off x="1679744" y="3494072"/>
            <a:ext cx="3322593" cy="1013060"/>
            <a:chOff x="1247026" y="3742303"/>
            <a:chExt cx="3322593" cy="1013060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2B94EFA-DCB7-44BD-99CD-7E282552EE9D}"/>
                </a:ext>
              </a:extLst>
            </p:cNvPr>
            <p:cNvSpPr txBox="1"/>
            <p:nvPr/>
          </p:nvSpPr>
          <p:spPr>
            <a:xfrm>
              <a:off x="1841770" y="3742303"/>
              <a:ext cx="225529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AT" sz="2400" dirty="0"/>
                <a:t>Total variation: </a:t>
              </a:r>
              <a:endParaRPr lang="en-US" sz="2400" dirty="0"/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762433D0-F48A-4005-B618-0E95093253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47026" y="4212211"/>
              <a:ext cx="3322593" cy="543152"/>
            </a:xfrm>
            <a:prstGeom prst="rect">
              <a:avLst/>
            </a:prstGeom>
          </p:spPr>
        </p:pic>
      </p:grpSp>
      <p:sp>
        <p:nvSpPr>
          <p:cNvPr id="27" name="Callout: Down Arrow 26">
            <a:extLst>
              <a:ext uri="{FF2B5EF4-FFF2-40B4-BE49-F238E27FC236}">
                <a16:creationId xmlns:a16="http://schemas.microsoft.com/office/drawing/2014/main" id="{994273E3-1A32-43F5-8EA0-AED7C843640D}"/>
              </a:ext>
            </a:extLst>
          </p:cNvPr>
          <p:cNvSpPr/>
          <p:nvPr/>
        </p:nvSpPr>
        <p:spPr>
          <a:xfrm>
            <a:off x="2858463" y="1620806"/>
            <a:ext cx="965156" cy="1579593"/>
          </a:xfrm>
          <a:prstGeom prst="downArrowCallout">
            <a:avLst>
              <a:gd name="adj1" fmla="val 25000"/>
              <a:gd name="adj2" fmla="val 25000"/>
              <a:gd name="adj3" fmla="val 30526"/>
              <a:gd name="adj4" fmla="val 30174"/>
            </a:avLst>
          </a:prstGeom>
          <a:noFill/>
          <a:ln w="38100">
            <a:solidFill>
              <a:srgbClr val="1F4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AD39142-38B1-42B4-BB62-79EDB0D7AB9C}"/>
              </a:ext>
            </a:extLst>
          </p:cNvPr>
          <p:cNvGrpSpPr/>
          <p:nvPr/>
        </p:nvGrpSpPr>
        <p:grpSpPr>
          <a:xfrm>
            <a:off x="6299403" y="2628770"/>
            <a:ext cx="3141788" cy="3141788"/>
            <a:chOff x="956082" y="961383"/>
            <a:chExt cx="4681007" cy="4681007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D210AA24-9186-4438-ACAF-3AB28385BAD6}"/>
                </a:ext>
              </a:extLst>
            </p:cNvPr>
            <p:cNvSpPr/>
            <p:nvPr/>
          </p:nvSpPr>
          <p:spPr>
            <a:xfrm>
              <a:off x="1210806" y="1470337"/>
              <a:ext cx="3917327" cy="3917327"/>
            </a:xfrm>
            <a:prstGeom prst="ellipse">
              <a:avLst/>
            </a:prstGeom>
            <a:pattFill prst="pct10">
              <a:fgClr>
                <a:srgbClr val="2F528F"/>
              </a:fgClr>
              <a:bgClr>
                <a:schemeClr val="bg1"/>
              </a:bgClr>
            </a:patt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/>
            </a:p>
          </p:txBody>
        </p:sp>
        <p:sp>
          <p:nvSpPr>
            <p:cNvPr id="28" name="Arrow: Right 27">
              <a:extLst>
                <a:ext uri="{FF2B5EF4-FFF2-40B4-BE49-F238E27FC236}">
                  <a16:creationId xmlns:a16="http://schemas.microsoft.com/office/drawing/2014/main" id="{F3FAA094-CB5C-415A-967D-74C93BCFA93C}"/>
                </a:ext>
              </a:extLst>
            </p:cNvPr>
            <p:cNvSpPr/>
            <p:nvPr/>
          </p:nvSpPr>
          <p:spPr>
            <a:xfrm>
              <a:off x="956082" y="3301886"/>
              <a:ext cx="4681007" cy="254229"/>
            </a:xfrm>
            <a:prstGeom prst="rightArrow">
              <a:avLst>
                <a:gd name="adj1" fmla="val 0"/>
                <a:gd name="adj2" fmla="val 54790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/>
            </a:p>
          </p:txBody>
        </p:sp>
        <p:sp>
          <p:nvSpPr>
            <p:cNvPr id="29" name="Arrow: Right 28">
              <a:extLst>
                <a:ext uri="{FF2B5EF4-FFF2-40B4-BE49-F238E27FC236}">
                  <a16:creationId xmlns:a16="http://schemas.microsoft.com/office/drawing/2014/main" id="{AE305F23-42C2-47C8-B679-20223B2B7176}"/>
                </a:ext>
              </a:extLst>
            </p:cNvPr>
            <p:cNvSpPr/>
            <p:nvPr/>
          </p:nvSpPr>
          <p:spPr>
            <a:xfrm rot="16200000">
              <a:off x="828967" y="3174772"/>
              <a:ext cx="4681007" cy="254229"/>
            </a:xfrm>
            <a:prstGeom prst="rightArrow">
              <a:avLst>
                <a:gd name="adj1" fmla="val 0"/>
                <a:gd name="adj2" fmla="val 54790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/>
            </a:p>
          </p:txBody>
        </p:sp>
        <p:sp>
          <p:nvSpPr>
            <p:cNvPr id="30" name="Arrow: Right 29">
              <a:extLst>
                <a:ext uri="{FF2B5EF4-FFF2-40B4-BE49-F238E27FC236}">
                  <a16:creationId xmlns:a16="http://schemas.microsoft.com/office/drawing/2014/main" id="{54266789-D5FF-4C74-A3FC-411BBA1FE3FF}"/>
                </a:ext>
              </a:extLst>
            </p:cNvPr>
            <p:cNvSpPr/>
            <p:nvPr/>
          </p:nvSpPr>
          <p:spPr>
            <a:xfrm rot="13856631">
              <a:off x="1584123" y="2480234"/>
              <a:ext cx="1898554" cy="329943"/>
            </a:xfrm>
            <a:prstGeom prst="rightArrow">
              <a:avLst>
                <a:gd name="adj1" fmla="val 0"/>
                <a:gd name="adj2" fmla="val 54790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D438D391-7730-4223-B6D9-D76769384ADD}"/>
                    </a:ext>
                  </a:extLst>
                </p:cNvPr>
                <p:cNvSpPr txBox="1"/>
                <p:nvPr/>
              </p:nvSpPr>
              <p:spPr>
                <a:xfrm>
                  <a:off x="2436981" y="1976955"/>
                  <a:ext cx="605374" cy="49225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3199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∇</m:t>
                        </m:r>
                        <m:r>
                          <a:rPr lang="en-US" sz="3199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oMath>
                    </m:oMathPara>
                  </a14:m>
                  <a:endParaRPr lang="en-US" sz="3199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D8CA9A69-DD3C-42D9-B91E-403BB452232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36981" y="1976955"/>
                  <a:ext cx="605374" cy="492251"/>
                </a:xfrm>
                <a:prstGeom prst="rect">
                  <a:avLst/>
                </a:prstGeom>
                <a:blipFill>
                  <a:blip r:embed="rId4"/>
                  <a:stretch>
                    <a:fillRect r="-25806" b="-2941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83FEA01-B51E-4844-B4D5-4E8DC527131D}"/>
              </a:ext>
            </a:extLst>
          </p:cNvPr>
          <p:cNvGrpSpPr/>
          <p:nvPr/>
        </p:nvGrpSpPr>
        <p:grpSpPr>
          <a:xfrm>
            <a:off x="17209904" y="2655872"/>
            <a:ext cx="3141789" cy="3141789"/>
            <a:chOff x="6550149" y="961383"/>
            <a:chExt cx="4681007" cy="4681007"/>
          </a:xfrm>
        </p:grpSpPr>
        <p:sp>
          <p:nvSpPr>
            <p:cNvPr id="33" name="Rectangle 31">
              <a:extLst>
                <a:ext uri="{FF2B5EF4-FFF2-40B4-BE49-F238E27FC236}">
                  <a16:creationId xmlns:a16="http://schemas.microsoft.com/office/drawing/2014/main" id="{CED9E22B-7E27-4AEA-AF8C-AD7A89BCCD2A}"/>
                </a:ext>
              </a:extLst>
            </p:cNvPr>
            <p:cNvSpPr/>
            <p:nvPr/>
          </p:nvSpPr>
          <p:spPr>
            <a:xfrm>
              <a:off x="6839462" y="2712951"/>
              <a:ext cx="3882798" cy="1468242"/>
            </a:xfrm>
            <a:custGeom>
              <a:avLst/>
              <a:gdLst>
                <a:gd name="connsiteX0" fmla="*/ 0 w 3670271"/>
                <a:gd name="connsiteY0" fmla="*/ 0 h 1682832"/>
                <a:gd name="connsiteX1" fmla="*/ 3670271 w 3670271"/>
                <a:gd name="connsiteY1" fmla="*/ 0 h 1682832"/>
                <a:gd name="connsiteX2" fmla="*/ 3670271 w 3670271"/>
                <a:gd name="connsiteY2" fmla="*/ 1682832 h 1682832"/>
                <a:gd name="connsiteX3" fmla="*/ 0 w 3670271"/>
                <a:gd name="connsiteY3" fmla="*/ 1682832 h 1682832"/>
                <a:gd name="connsiteX4" fmla="*/ 0 w 3670271"/>
                <a:gd name="connsiteY4" fmla="*/ 0 h 1682832"/>
                <a:gd name="connsiteX0" fmla="*/ 0 w 3670271"/>
                <a:gd name="connsiteY0" fmla="*/ 0 h 1987632"/>
                <a:gd name="connsiteX1" fmla="*/ 3670271 w 3670271"/>
                <a:gd name="connsiteY1" fmla="*/ 0 h 1987632"/>
                <a:gd name="connsiteX2" fmla="*/ 3670271 w 3670271"/>
                <a:gd name="connsiteY2" fmla="*/ 1682832 h 1987632"/>
                <a:gd name="connsiteX3" fmla="*/ 106680 w 3670271"/>
                <a:gd name="connsiteY3" fmla="*/ 1987632 h 1987632"/>
                <a:gd name="connsiteX4" fmla="*/ 0 w 3670271"/>
                <a:gd name="connsiteY4" fmla="*/ 0 h 1987632"/>
                <a:gd name="connsiteX0" fmla="*/ 213360 w 3883631"/>
                <a:gd name="connsiteY0" fmla="*/ 0 h 1682832"/>
                <a:gd name="connsiteX1" fmla="*/ 3883631 w 3883631"/>
                <a:gd name="connsiteY1" fmla="*/ 0 h 1682832"/>
                <a:gd name="connsiteX2" fmla="*/ 3883631 w 3883631"/>
                <a:gd name="connsiteY2" fmla="*/ 1682832 h 1682832"/>
                <a:gd name="connsiteX3" fmla="*/ 0 w 3883631"/>
                <a:gd name="connsiteY3" fmla="*/ 966552 h 1682832"/>
                <a:gd name="connsiteX4" fmla="*/ 213360 w 3883631"/>
                <a:gd name="connsiteY4" fmla="*/ 0 h 1682832"/>
                <a:gd name="connsiteX0" fmla="*/ 1920240 w 3883631"/>
                <a:gd name="connsiteY0" fmla="*/ 0 h 1850472"/>
                <a:gd name="connsiteX1" fmla="*/ 3883631 w 3883631"/>
                <a:gd name="connsiteY1" fmla="*/ 167640 h 1850472"/>
                <a:gd name="connsiteX2" fmla="*/ 3883631 w 3883631"/>
                <a:gd name="connsiteY2" fmla="*/ 1850472 h 1850472"/>
                <a:gd name="connsiteX3" fmla="*/ 0 w 3883631"/>
                <a:gd name="connsiteY3" fmla="*/ 1134192 h 1850472"/>
                <a:gd name="connsiteX4" fmla="*/ 1920240 w 3883631"/>
                <a:gd name="connsiteY4" fmla="*/ 0 h 1850472"/>
                <a:gd name="connsiteX0" fmla="*/ 1920240 w 3883631"/>
                <a:gd name="connsiteY0" fmla="*/ 0 h 1850472"/>
                <a:gd name="connsiteX1" fmla="*/ 3883631 w 3883631"/>
                <a:gd name="connsiteY1" fmla="*/ 1127760 h 1850472"/>
                <a:gd name="connsiteX2" fmla="*/ 3883631 w 3883631"/>
                <a:gd name="connsiteY2" fmla="*/ 1850472 h 1850472"/>
                <a:gd name="connsiteX3" fmla="*/ 0 w 3883631"/>
                <a:gd name="connsiteY3" fmla="*/ 1134192 h 1850472"/>
                <a:gd name="connsiteX4" fmla="*/ 1920240 w 3883631"/>
                <a:gd name="connsiteY4" fmla="*/ 0 h 1850472"/>
                <a:gd name="connsiteX0" fmla="*/ 1920240 w 3883631"/>
                <a:gd name="connsiteY0" fmla="*/ 0 h 1987632"/>
                <a:gd name="connsiteX1" fmla="*/ 3883631 w 3883631"/>
                <a:gd name="connsiteY1" fmla="*/ 1127760 h 1987632"/>
                <a:gd name="connsiteX2" fmla="*/ 1932911 w 3883631"/>
                <a:gd name="connsiteY2" fmla="*/ 1987632 h 1987632"/>
                <a:gd name="connsiteX3" fmla="*/ 0 w 3883631"/>
                <a:gd name="connsiteY3" fmla="*/ 1134192 h 1987632"/>
                <a:gd name="connsiteX4" fmla="*/ 1920240 w 3883631"/>
                <a:gd name="connsiteY4" fmla="*/ 0 h 1987632"/>
                <a:gd name="connsiteX0" fmla="*/ 1920240 w 3883631"/>
                <a:gd name="connsiteY0" fmla="*/ 0 h 1911432"/>
                <a:gd name="connsiteX1" fmla="*/ 3883631 w 3883631"/>
                <a:gd name="connsiteY1" fmla="*/ 1127760 h 1911432"/>
                <a:gd name="connsiteX2" fmla="*/ 1887191 w 3883631"/>
                <a:gd name="connsiteY2" fmla="*/ 1911432 h 1911432"/>
                <a:gd name="connsiteX3" fmla="*/ 0 w 3883631"/>
                <a:gd name="connsiteY3" fmla="*/ 1134192 h 1911432"/>
                <a:gd name="connsiteX4" fmla="*/ 1920240 w 3883631"/>
                <a:gd name="connsiteY4" fmla="*/ 0 h 1911432"/>
                <a:gd name="connsiteX0" fmla="*/ 1965960 w 3883631"/>
                <a:gd name="connsiteY0" fmla="*/ 0 h 2018112"/>
                <a:gd name="connsiteX1" fmla="*/ 3883631 w 3883631"/>
                <a:gd name="connsiteY1" fmla="*/ 1234440 h 2018112"/>
                <a:gd name="connsiteX2" fmla="*/ 1887191 w 3883631"/>
                <a:gd name="connsiteY2" fmla="*/ 2018112 h 2018112"/>
                <a:gd name="connsiteX3" fmla="*/ 0 w 3883631"/>
                <a:gd name="connsiteY3" fmla="*/ 1240872 h 2018112"/>
                <a:gd name="connsiteX4" fmla="*/ 1965960 w 3883631"/>
                <a:gd name="connsiteY4" fmla="*/ 0 h 2018112"/>
                <a:gd name="connsiteX0" fmla="*/ 1965960 w 3883631"/>
                <a:gd name="connsiteY0" fmla="*/ 0 h 2063832"/>
                <a:gd name="connsiteX1" fmla="*/ 3883631 w 3883631"/>
                <a:gd name="connsiteY1" fmla="*/ 1234440 h 2063832"/>
                <a:gd name="connsiteX2" fmla="*/ 1917671 w 3883631"/>
                <a:gd name="connsiteY2" fmla="*/ 2063832 h 2063832"/>
                <a:gd name="connsiteX3" fmla="*/ 0 w 3883631"/>
                <a:gd name="connsiteY3" fmla="*/ 1240872 h 2063832"/>
                <a:gd name="connsiteX4" fmla="*/ 1965960 w 3883631"/>
                <a:gd name="connsiteY4" fmla="*/ 0 h 2063832"/>
                <a:gd name="connsiteX0" fmla="*/ 1905000 w 3883631"/>
                <a:gd name="connsiteY0" fmla="*/ 0 h 1789512"/>
                <a:gd name="connsiteX1" fmla="*/ 3883631 w 3883631"/>
                <a:gd name="connsiteY1" fmla="*/ 960120 h 1789512"/>
                <a:gd name="connsiteX2" fmla="*/ 1917671 w 3883631"/>
                <a:gd name="connsiteY2" fmla="*/ 1789512 h 1789512"/>
                <a:gd name="connsiteX3" fmla="*/ 0 w 3883631"/>
                <a:gd name="connsiteY3" fmla="*/ 966552 h 1789512"/>
                <a:gd name="connsiteX4" fmla="*/ 1905000 w 3883631"/>
                <a:gd name="connsiteY4" fmla="*/ 0 h 1789512"/>
                <a:gd name="connsiteX0" fmla="*/ 1905000 w 3883631"/>
                <a:gd name="connsiteY0" fmla="*/ 0 h 1789512"/>
                <a:gd name="connsiteX1" fmla="*/ 3883631 w 3883631"/>
                <a:gd name="connsiteY1" fmla="*/ 960120 h 1789512"/>
                <a:gd name="connsiteX2" fmla="*/ 1917671 w 3883631"/>
                <a:gd name="connsiteY2" fmla="*/ 1789512 h 1789512"/>
                <a:gd name="connsiteX3" fmla="*/ 0 w 3883631"/>
                <a:gd name="connsiteY3" fmla="*/ 966552 h 1789512"/>
                <a:gd name="connsiteX4" fmla="*/ 1905000 w 3883631"/>
                <a:gd name="connsiteY4" fmla="*/ 0 h 1789512"/>
                <a:gd name="connsiteX0" fmla="*/ 1905000 w 3883631"/>
                <a:gd name="connsiteY0" fmla="*/ 0 h 1789512"/>
                <a:gd name="connsiteX1" fmla="*/ 3883631 w 3883631"/>
                <a:gd name="connsiteY1" fmla="*/ 960120 h 1789512"/>
                <a:gd name="connsiteX2" fmla="*/ 1917671 w 3883631"/>
                <a:gd name="connsiteY2" fmla="*/ 1789512 h 1789512"/>
                <a:gd name="connsiteX3" fmla="*/ 0 w 3883631"/>
                <a:gd name="connsiteY3" fmla="*/ 966552 h 1789512"/>
                <a:gd name="connsiteX4" fmla="*/ 1905000 w 3883631"/>
                <a:gd name="connsiteY4" fmla="*/ 0 h 1789512"/>
                <a:gd name="connsiteX0" fmla="*/ 1905000 w 3883631"/>
                <a:gd name="connsiteY0" fmla="*/ 0 h 1797955"/>
                <a:gd name="connsiteX1" fmla="*/ 3883631 w 3883631"/>
                <a:gd name="connsiteY1" fmla="*/ 960120 h 1797955"/>
                <a:gd name="connsiteX2" fmla="*/ 1917671 w 3883631"/>
                <a:gd name="connsiteY2" fmla="*/ 1789512 h 1797955"/>
                <a:gd name="connsiteX3" fmla="*/ 0 w 3883631"/>
                <a:gd name="connsiteY3" fmla="*/ 966552 h 1797955"/>
                <a:gd name="connsiteX4" fmla="*/ 1905000 w 3883631"/>
                <a:gd name="connsiteY4" fmla="*/ 0 h 1797955"/>
                <a:gd name="connsiteX0" fmla="*/ 1905000 w 3883631"/>
                <a:gd name="connsiteY0" fmla="*/ 0 h 1797955"/>
                <a:gd name="connsiteX1" fmla="*/ 3883631 w 3883631"/>
                <a:gd name="connsiteY1" fmla="*/ 960120 h 1797955"/>
                <a:gd name="connsiteX2" fmla="*/ 1917671 w 3883631"/>
                <a:gd name="connsiteY2" fmla="*/ 1789512 h 1797955"/>
                <a:gd name="connsiteX3" fmla="*/ 0 w 3883631"/>
                <a:gd name="connsiteY3" fmla="*/ 966552 h 1797955"/>
                <a:gd name="connsiteX4" fmla="*/ 1905000 w 3883631"/>
                <a:gd name="connsiteY4" fmla="*/ 0 h 1797955"/>
                <a:gd name="connsiteX0" fmla="*/ 1905000 w 3883631"/>
                <a:gd name="connsiteY0" fmla="*/ 0 h 1797955"/>
                <a:gd name="connsiteX1" fmla="*/ 3883631 w 3883631"/>
                <a:gd name="connsiteY1" fmla="*/ 960120 h 1797955"/>
                <a:gd name="connsiteX2" fmla="*/ 1917671 w 3883631"/>
                <a:gd name="connsiteY2" fmla="*/ 1789512 h 1797955"/>
                <a:gd name="connsiteX3" fmla="*/ 0 w 3883631"/>
                <a:gd name="connsiteY3" fmla="*/ 966552 h 1797955"/>
                <a:gd name="connsiteX4" fmla="*/ 1905000 w 3883631"/>
                <a:gd name="connsiteY4" fmla="*/ 0 h 1797955"/>
                <a:gd name="connsiteX0" fmla="*/ 1905000 w 3883631"/>
                <a:gd name="connsiteY0" fmla="*/ 0 h 1797955"/>
                <a:gd name="connsiteX1" fmla="*/ 3883631 w 3883631"/>
                <a:gd name="connsiteY1" fmla="*/ 960120 h 1797955"/>
                <a:gd name="connsiteX2" fmla="*/ 1917671 w 3883631"/>
                <a:gd name="connsiteY2" fmla="*/ 1789512 h 1797955"/>
                <a:gd name="connsiteX3" fmla="*/ 0 w 3883631"/>
                <a:gd name="connsiteY3" fmla="*/ 966552 h 1797955"/>
                <a:gd name="connsiteX4" fmla="*/ 1905000 w 3883631"/>
                <a:gd name="connsiteY4" fmla="*/ 0 h 1797955"/>
                <a:gd name="connsiteX0" fmla="*/ 1905000 w 3883631"/>
                <a:gd name="connsiteY0" fmla="*/ 0 h 1797955"/>
                <a:gd name="connsiteX1" fmla="*/ 3883631 w 3883631"/>
                <a:gd name="connsiteY1" fmla="*/ 960120 h 1797955"/>
                <a:gd name="connsiteX2" fmla="*/ 1917671 w 3883631"/>
                <a:gd name="connsiteY2" fmla="*/ 1789512 h 1797955"/>
                <a:gd name="connsiteX3" fmla="*/ 0 w 3883631"/>
                <a:gd name="connsiteY3" fmla="*/ 966552 h 1797955"/>
                <a:gd name="connsiteX4" fmla="*/ 1905000 w 3883631"/>
                <a:gd name="connsiteY4" fmla="*/ 0 h 1797955"/>
                <a:gd name="connsiteX0" fmla="*/ 1905000 w 3883631"/>
                <a:gd name="connsiteY0" fmla="*/ 0 h 1797955"/>
                <a:gd name="connsiteX1" fmla="*/ 3883631 w 3883631"/>
                <a:gd name="connsiteY1" fmla="*/ 960120 h 1797955"/>
                <a:gd name="connsiteX2" fmla="*/ 1917671 w 3883631"/>
                <a:gd name="connsiteY2" fmla="*/ 1789512 h 1797955"/>
                <a:gd name="connsiteX3" fmla="*/ 0 w 3883631"/>
                <a:gd name="connsiteY3" fmla="*/ 966552 h 1797955"/>
                <a:gd name="connsiteX4" fmla="*/ 1905000 w 3883631"/>
                <a:gd name="connsiteY4" fmla="*/ 0 h 1797955"/>
                <a:gd name="connsiteX0" fmla="*/ 1905000 w 3883631"/>
                <a:gd name="connsiteY0" fmla="*/ 0 h 1813246"/>
                <a:gd name="connsiteX1" fmla="*/ 3883631 w 3883631"/>
                <a:gd name="connsiteY1" fmla="*/ 960120 h 1813246"/>
                <a:gd name="connsiteX2" fmla="*/ 1917671 w 3883631"/>
                <a:gd name="connsiteY2" fmla="*/ 1789512 h 1813246"/>
                <a:gd name="connsiteX3" fmla="*/ 0 w 3883631"/>
                <a:gd name="connsiteY3" fmla="*/ 966552 h 1813246"/>
                <a:gd name="connsiteX4" fmla="*/ 1905000 w 3883631"/>
                <a:gd name="connsiteY4" fmla="*/ 0 h 1813246"/>
                <a:gd name="connsiteX0" fmla="*/ 1905000 w 3883631"/>
                <a:gd name="connsiteY0" fmla="*/ 0 h 1800231"/>
                <a:gd name="connsiteX1" fmla="*/ 3883631 w 3883631"/>
                <a:gd name="connsiteY1" fmla="*/ 960120 h 1800231"/>
                <a:gd name="connsiteX2" fmla="*/ 1917671 w 3883631"/>
                <a:gd name="connsiteY2" fmla="*/ 1789512 h 1800231"/>
                <a:gd name="connsiteX3" fmla="*/ 0 w 3883631"/>
                <a:gd name="connsiteY3" fmla="*/ 966552 h 1800231"/>
                <a:gd name="connsiteX4" fmla="*/ 1905000 w 3883631"/>
                <a:gd name="connsiteY4" fmla="*/ 0 h 1800231"/>
                <a:gd name="connsiteX0" fmla="*/ 1905000 w 3883631"/>
                <a:gd name="connsiteY0" fmla="*/ 0 h 1800231"/>
                <a:gd name="connsiteX1" fmla="*/ 3883631 w 3883631"/>
                <a:gd name="connsiteY1" fmla="*/ 960120 h 1800231"/>
                <a:gd name="connsiteX2" fmla="*/ 1917671 w 3883631"/>
                <a:gd name="connsiteY2" fmla="*/ 1789512 h 1800231"/>
                <a:gd name="connsiteX3" fmla="*/ 0 w 3883631"/>
                <a:gd name="connsiteY3" fmla="*/ 966552 h 1800231"/>
                <a:gd name="connsiteX4" fmla="*/ 1905000 w 3883631"/>
                <a:gd name="connsiteY4" fmla="*/ 0 h 1800231"/>
                <a:gd name="connsiteX0" fmla="*/ 1905000 w 3883631"/>
                <a:gd name="connsiteY0" fmla="*/ 0 h 1800231"/>
                <a:gd name="connsiteX1" fmla="*/ 3883631 w 3883631"/>
                <a:gd name="connsiteY1" fmla="*/ 960120 h 1800231"/>
                <a:gd name="connsiteX2" fmla="*/ 1917671 w 3883631"/>
                <a:gd name="connsiteY2" fmla="*/ 1789512 h 1800231"/>
                <a:gd name="connsiteX3" fmla="*/ 0 w 3883631"/>
                <a:gd name="connsiteY3" fmla="*/ 966552 h 1800231"/>
                <a:gd name="connsiteX4" fmla="*/ 1905000 w 3883631"/>
                <a:gd name="connsiteY4" fmla="*/ 0 h 1800231"/>
                <a:gd name="connsiteX0" fmla="*/ 1905000 w 3883631"/>
                <a:gd name="connsiteY0" fmla="*/ 0 h 1800231"/>
                <a:gd name="connsiteX1" fmla="*/ 3883631 w 3883631"/>
                <a:gd name="connsiteY1" fmla="*/ 960120 h 1800231"/>
                <a:gd name="connsiteX2" fmla="*/ 1917671 w 3883631"/>
                <a:gd name="connsiteY2" fmla="*/ 1789512 h 1800231"/>
                <a:gd name="connsiteX3" fmla="*/ 0 w 3883631"/>
                <a:gd name="connsiteY3" fmla="*/ 966552 h 1800231"/>
                <a:gd name="connsiteX4" fmla="*/ 1905000 w 3883631"/>
                <a:gd name="connsiteY4" fmla="*/ 0 h 1800231"/>
                <a:gd name="connsiteX0" fmla="*/ 1905000 w 3883631"/>
                <a:gd name="connsiteY0" fmla="*/ 0 h 1800231"/>
                <a:gd name="connsiteX1" fmla="*/ 3883631 w 3883631"/>
                <a:gd name="connsiteY1" fmla="*/ 960120 h 1800231"/>
                <a:gd name="connsiteX2" fmla="*/ 1917671 w 3883631"/>
                <a:gd name="connsiteY2" fmla="*/ 1789512 h 1800231"/>
                <a:gd name="connsiteX3" fmla="*/ 0 w 3883631"/>
                <a:gd name="connsiteY3" fmla="*/ 966552 h 1800231"/>
                <a:gd name="connsiteX4" fmla="*/ 1905000 w 3883631"/>
                <a:gd name="connsiteY4" fmla="*/ 0 h 1800231"/>
                <a:gd name="connsiteX0" fmla="*/ 1905000 w 3883631"/>
                <a:gd name="connsiteY0" fmla="*/ 0 h 1800231"/>
                <a:gd name="connsiteX1" fmla="*/ 3883631 w 3883631"/>
                <a:gd name="connsiteY1" fmla="*/ 960120 h 1800231"/>
                <a:gd name="connsiteX2" fmla="*/ 1917671 w 3883631"/>
                <a:gd name="connsiteY2" fmla="*/ 1789512 h 1800231"/>
                <a:gd name="connsiteX3" fmla="*/ 0 w 3883631"/>
                <a:gd name="connsiteY3" fmla="*/ 966552 h 1800231"/>
                <a:gd name="connsiteX4" fmla="*/ 1905000 w 3883631"/>
                <a:gd name="connsiteY4" fmla="*/ 0 h 1800231"/>
                <a:gd name="connsiteX0" fmla="*/ 1905000 w 3883631"/>
                <a:gd name="connsiteY0" fmla="*/ 0 h 1800231"/>
                <a:gd name="connsiteX1" fmla="*/ 3883631 w 3883631"/>
                <a:gd name="connsiteY1" fmla="*/ 960120 h 1800231"/>
                <a:gd name="connsiteX2" fmla="*/ 1917671 w 3883631"/>
                <a:gd name="connsiteY2" fmla="*/ 1789512 h 1800231"/>
                <a:gd name="connsiteX3" fmla="*/ 0 w 3883631"/>
                <a:gd name="connsiteY3" fmla="*/ 966552 h 1800231"/>
                <a:gd name="connsiteX4" fmla="*/ 1905000 w 3883631"/>
                <a:gd name="connsiteY4" fmla="*/ 0 h 1800231"/>
                <a:gd name="connsiteX0" fmla="*/ 2042160 w 3883631"/>
                <a:gd name="connsiteY0" fmla="*/ 0 h 1556391"/>
                <a:gd name="connsiteX1" fmla="*/ 3883631 w 3883631"/>
                <a:gd name="connsiteY1" fmla="*/ 716280 h 1556391"/>
                <a:gd name="connsiteX2" fmla="*/ 1917671 w 3883631"/>
                <a:gd name="connsiteY2" fmla="*/ 1545672 h 1556391"/>
                <a:gd name="connsiteX3" fmla="*/ 0 w 3883631"/>
                <a:gd name="connsiteY3" fmla="*/ 722712 h 1556391"/>
                <a:gd name="connsiteX4" fmla="*/ 2042160 w 3883631"/>
                <a:gd name="connsiteY4" fmla="*/ 0 h 1556391"/>
                <a:gd name="connsiteX0" fmla="*/ 2042160 w 3883631"/>
                <a:gd name="connsiteY0" fmla="*/ 0 h 1556391"/>
                <a:gd name="connsiteX1" fmla="*/ 3883631 w 3883631"/>
                <a:gd name="connsiteY1" fmla="*/ 716280 h 1556391"/>
                <a:gd name="connsiteX2" fmla="*/ 1917671 w 3883631"/>
                <a:gd name="connsiteY2" fmla="*/ 1545672 h 1556391"/>
                <a:gd name="connsiteX3" fmla="*/ 0 w 3883631"/>
                <a:gd name="connsiteY3" fmla="*/ 722712 h 1556391"/>
                <a:gd name="connsiteX4" fmla="*/ 2042160 w 3883631"/>
                <a:gd name="connsiteY4" fmla="*/ 0 h 1556391"/>
                <a:gd name="connsiteX0" fmla="*/ 2042160 w 3883631"/>
                <a:gd name="connsiteY0" fmla="*/ 937 h 1557328"/>
                <a:gd name="connsiteX1" fmla="*/ 3883631 w 3883631"/>
                <a:gd name="connsiteY1" fmla="*/ 717217 h 1557328"/>
                <a:gd name="connsiteX2" fmla="*/ 1917671 w 3883631"/>
                <a:gd name="connsiteY2" fmla="*/ 1546609 h 1557328"/>
                <a:gd name="connsiteX3" fmla="*/ 0 w 3883631"/>
                <a:gd name="connsiteY3" fmla="*/ 723649 h 1557328"/>
                <a:gd name="connsiteX4" fmla="*/ 2042160 w 3883631"/>
                <a:gd name="connsiteY4" fmla="*/ 937 h 1557328"/>
                <a:gd name="connsiteX0" fmla="*/ 2042160 w 3883631"/>
                <a:gd name="connsiteY0" fmla="*/ 0 h 1556391"/>
                <a:gd name="connsiteX1" fmla="*/ 3883631 w 3883631"/>
                <a:gd name="connsiteY1" fmla="*/ 716280 h 1556391"/>
                <a:gd name="connsiteX2" fmla="*/ 1917671 w 3883631"/>
                <a:gd name="connsiteY2" fmla="*/ 1545672 h 1556391"/>
                <a:gd name="connsiteX3" fmla="*/ 0 w 3883631"/>
                <a:gd name="connsiteY3" fmla="*/ 722712 h 1556391"/>
                <a:gd name="connsiteX4" fmla="*/ 2042160 w 3883631"/>
                <a:gd name="connsiteY4" fmla="*/ 0 h 1556391"/>
                <a:gd name="connsiteX0" fmla="*/ 2042160 w 3883631"/>
                <a:gd name="connsiteY0" fmla="*/ 0 h 1556391"/>
                <a:gd name="connsiteX1" fmla="*/ 3883631 w 3883631"/>
                <a:gd name="connsiteY1" fmla="*/ 716280 h 1556391"/>
                <a:gd name="connsiteX2" fmla="*/ 1917671 w 3883631"/>
                <a:gd name="connsiteY2" fmla="*/ 1545672 h 1556391"/>
                <a:gd name="connsiteX3" fmla="*/ 0 w 3883631"/>
                <a:gd name="connsiteY3" fmla="*/ 722712 h 1556391"/>
                <a:gd name="connsiteX4" fmla="*/ 2042160 w 3883631"/>
                <a:gd name="connsiteY4" fmla="*/ 0 h 1556391"/>
                <a:gd name="connsiteX0" fmla="*/ 2042160 w 3883631"/>
                <a:gd name="connsiteY0" fmla="*/ 0 h 1452746"/>
                <a:gd name="connsiteX1" fmla="*/ 3883631 w 3883631"/>
                <a:gd name="connsiteY1" fmla="*/ 716280 h 1452746"/>
                <a:gd name="connsiteX2" fmla="*/ 1704311 w 3883631"/>
                <a:gd name="connsiteY2" fmla="*/ 1408512 h 1452746"/>
                <a:gd name="connsiteX3" fmla="*/ 0 w 3883631"/>
                <a:gd name="connsiteY3" fmla="*/ 722712 h 1452746"/>
                <a:gd name="connsiteX4" fmla="*/ 2042160 w 3883631"/>
                <a:gd name="connsiteY4" fmla="*/ 0 h 1452746"/>
                <a:gd name="connsiteX0" fmla="*/ 2042160 w 3883631"/>
                <a:gd name="connsiteY0" fmla="*/ 0 h 1316206"/>
                <a:gd name="connsiteX1" fmla="*/ 3883631 w 3883631"/>
                <a:gd name="connsiteY1" fmla="*/ 716280 h 1316206"/>
                <a:gd name="connsiteX2" fmla="*/ 1750031 w 3883631"/>
                <a:gd name="connsiteY2" fmla="*/ 1164672 h 1316206"/>
                <a:gd name="connsiteX3" fmla="*/ 0 w 3883631"/>
                <a:gd name="connsiteY3" fmla="*/ 722712 h 1316206"/>
                <a:gd name="connsiteX4" fmla="*/ 2042160 w 3883631"/>
                <a:gd name="connsiteY4" fmla="*/ 0 h 1316206"/>
                <a:gd name="connsiteX0" fmla="*/ 2042160 w 3883631"/>
                <a:gd name="connsiteY0" fmla="*/ 0 h 1316206"/>
                <a:gd name="connsiteX1" fmla="*/ 3883631 w 3883631"/>
                <a:gd name="connsiteY1" fmla="*/ 716280 h 1316206"/>
                <a:gd name="connsiteX2" fmla="*/ 1978631 w 3883631"/>
                <a:gd name="connsiteY2" fmla="*/ 1164672 h 1316206"/>
                <a:gd name="connsiteX3" fmla="*/ 0 w 3883631"/>
                <a:gd name="connsiteY3" fmla="*/ 722712 h 1316206"/>
                <a:gd name="connsiteX4" fmla="*/ 2042160 w 3883631"/>
                <a:gd name="connsiteY4" fmla="*/ 0 h 1316206"/>
                <a:gd name="connsiteX0" fmla="*/ 2042160 w 3883631"/>
                <a:gd name="connsiteY0" fmla="*/ 0 h 1407689"/>
                <a:gd name="connsiteX1" fmla="*/ 3883631 w 3883631"/>
                <a:gd name="connsiteY1" fmla="*/ 716280 h 1407689"/>
                <a:gd name="connsiteX2" fmla="*/ 1978631 w 3883631"/>
                <a:gd name="connsiteY2" fmla="*/ 1164672 h 1407689"/>
                <a:gd name="connsiteX3" fmla="*/ 0 w 3883631"/>
                <a:gd name="connsiteY3" fmla="*/ 722712 h 1407689"/>
                <a:gd name="connsiteX4" fmla="*/ 2042160 w 3883631"/>
                <a:gd name="connsiteY4" fmla="*/ 0 h 1407689"/>
                <a:gd name="connsiteX0" fmla="*/ 2042160 w 3883631"/>
                <a:gd name="connsiteY0" fmla="*/ 0 h 1407689"/>
                <a:gd name="connsiteX1" fmla="*/ 3883631 w 3883631"/>
                <a:gd name="connsiteY1" fmla="*/ 716280 h 1407689"/>
                <a:gd name="connsiteX2" fmla="*/ 1978631 w 3883631"/>
                <a:gd name="connsiteY2" fmla="*/ 1164672 h 1407689"/>
                <a:gd name="connsiteX3" fmla="*/ 0 w 3883631"/>
                <a:gd name="connsiteY3" fmla="*/ 722712 h 1407689"/>
                <a:gd name="connsiteX4" fmla="*/ 2042160 w 3883631"/>
                <a:gd name="connsiteY4" fmla="*/ 0 h 1407689"/>
                <a:gd name="connsiteX0" fmla="*/ 2042160 w 3883631"/>
                <a:gd name="connsiteY0" fmla="*/ 0 h 1498086"/>
                <a:gd name="connsiteX1" fmla="*/ 3883631 w 3883631"/>
                <a:gd name="connsiteY1" fmla="*/ 716280 h 1498086"/>
                <a:gd name="connsiteX2" fmla="*/ 1983393 w 3883631"/>
                <a:gd name="connsiteY2" fmla="*/ 1317072 h 1498086"/>
                <a:gd name="connsiteX3" fmla="*/ 0 w 3883631"/>
                <a:gd name="connsiteY3" fmla="*/ 722712 h 1498086"/>
                <a:gd name="connsiteX4" fmla="*/ 2042160 w 3883631"/>
                <a:gd name="connsiteY4" fmla="*/ 0 h 1498086"/>
                <a:gd name="connsiteX0" fmla="*/ 2042160 w 3883631"/>
                <a:gd name="connsiteY0" fmla="*/ 0 h 1397302"/>
                <a:gd name="connsiteX1" fmla="*/ 3883631 w 3883631"/>
                <a:gd name="connsiteY1" fmla="*/ 716280 h 1397302"/>
                <a:gd name="connsiteX2" fmla="*/ 1983393 w 3883631"/>
                <a:gd name="connsiteY2" fmla="*/ 1317072 h 1397302"/>
                <a:gd name="connsiteX3" fmla="*/ 0 w 3883631"/>
                <a:gd name="connsiteY3" fmla="*/ 722712 h 1397302"/>
                <a:gd name="connsiteX4" fmla="*/ 2042160 w 3883631"/>
                <a:gd name="connsiteY4" fmla="*/ 0 h 1397302"/>
                <a:gd name="connsiteX0" fmla="*/ 2042160 w 3883631"/>
                <a:gd name="connsiteY0" fmla="*/ 0 h 1397302"/>
                <a:gd name="connsiteX1" fmla="*/ 3883631 w 3883631"/>
                <a:gd name="connsiteY1" fmla="*/ 716280 h 1397302"/>
                <a:gd name="connsiteX2" fmla="*/ 1983393 w 3883631"/>
                <a:gd name="connsiteY2" fmla="*/ 1317072 h 1397302"/>
                <a:gd name="connsiteX3" fmla="*/ 0 w 3883631"/>
                <a:gd name="connsiteY3" fmla="*/ 722712 h 1397302"/>
                <a:gd name="connsiteX4" fmla="*/ 2042160 w 3883631"/>
                <a:gd name="connsiteY4" fmla="*/ 0 h 1397302"/>
                <a:gd name="connsiteX0" fmla="*/ 2042160 w 3883631"/>
                <a:gd name="connsiteY0" fmla="*/ 0 h 1429234"/>
                <a:gd name="connsiteX1" fmla="*/ 3883631 w 3883631"/>
                <a:gd name="connsiteY1" fmla="*/ 716280 h 1429234"/>
                <a:gd name="connsiteX2" fmla="*/ 2016730 w 3883631"/>
                <a:gd name="connsiteY2" fmla="*/ 1369460 h 1429234"/>
                <a:gd name="connsiteX3" fmla="*/ 0 w 3883631"/>
                <a:gd name="connsiteY3" fmla="*/ 722712 h 1429234"/>
                <a:gd name="connsiteX4" fmla="*/ 2042160 w 3883631"/>
                <a:gd name="connsiteY4" fmla="*/ 0 h 1429234"/>
                <a:gd name="connsiteX0" fmla="*/ 2042786 w 3884257"/>
                <a:gd name="connsiteY0" fmla="*/ 0 h 1429234"/>
                <a:gd name="connsiteX1" fmla="*/ 3884257 w 3884257"/>
                <a:gd name="connsiteY1" fmla="*/ 716280 h 1429234"/>
                <a:gd name="connsiteX2" fmla="*/ 2017356 w 3884257"/>
                <a:gd name="connsiteY2" fmla="*/ 1369460 h 1429234"/>
                <a:gd name="connsiteX3" fmla="*/ 626 w 3884257"/>
                <a:gd name="connsiteY3" fmla="*/ 722712 h 1429234"/>
                <a:gd name="connsiteX4" fmla="*/ 2042786 w 3884257"/>
                <a:gd name="connsiteY4" fmla="*/ 0 h 1429234"/>
                <a:gd name="connsiteX0" fmla="*/ 2042786 w 3884257"/>
                <a:gd name="connsiteY0" fmla="*/ 0 h 1401715"/>
                <a:gd name="connsiteX1" fmla="*/ 3884257 w 3884257"/>
                <a:gd name="connsiteY1" fmla="*/ 716280 h 1401715"/>
                <a:gd name="connsiteX2" fmla="*/ 2017356 w 3884257"/>
                <a:gd name="connsiteY2" fmla="*/ 1369460 h 1401715"/>
                <a:gd name="connsiteX3" fmla="*/ 626 w 3884257"/>
                <a:gd name="connsiteY3" fmla="*/ 722712 h 1401715"/>
                <a:gd name="connsiteX4" fmla="*/ 2042786 w 3884257"/>
                <a:gd name="connsiteY4" fmla="*/ 0 h 1401715"/>
                <a:gd name="connsiteX0" fmla="*/ 2042786 w 3884257"/>
                <a:gd name="connsiteY0" fmla="*/ 0 h 1401715"/>
                <a:gd name="connsiteX1" fmla="*/ 3884257 w 3884257"/>
                <a:gd name="connsiteY1" fmla="*/ 716280 h 1401715"/>
                <a:gd name="connsiteX2" fmla="*/ 2017356 w 3884257"/>
                <a:gd name="connsiteY2" fmla="*/ 1369460 h 1401715"/>
                <a:gd name="connsiteX3" fmla="*/ 626 w 3884257"/>
                <a:gd name="connsiteY3" fmla="*/ 722712 h 1401715"/>
                <a:gd name="connsiteX4" fmla="*/ 2042786 w 3884257"/>
                <a:gd name="connsiteY4" fmla="*/ 0 h 1401715"/>
                <a:gd name="connsiteX0" fmla="*/ 2042786 w 3884257"/>
                <a:gd name="connsiteY0" fmla="*/ 0 h 1401715"/>
                <a:gd name="connsiteX1" fmla="*/ 3884257 w 3884257"/>
                <a:gd name="connsiteY1" fmla="*/ 716280 h 1401715"/>
                <a:gd name="connsiteX2" fmla="*/ 2017356 w 3884257"/>
                <a:gd name="connsiteY2" fmla="*/ 1369460 h 1401715"/>
                <a:gd name="connsiteX3" fmla="*/ 626 w 3884257"/>
                <a:gd name="connsiteY3" fmla="*/ 722712 h 1401715"/>
                <a:gd name="connsiteX4" fmla="*/ 2042786 w 3884257"/>
                <a:gd name="connsiteY4" fmla="*/ 0 h 1401715"/>
                <a:gd name="connsiteX0" fmla="*/ 2042786 w 3884315"/>
                <a:gd name="connsiteY0" fmla="*/ 0 h 1401715"/>
                <a:gd name="connsiteX1" fmla="*/ 3884257 w 3884315"/>
                <a:gd name="connsiteY1" fmla="*/ 716280 h 1401715"/>
                <a:gd name="connsiteX2" fmla="*/ 2017356 w 3884315"/>
                <a:gd name="connsiteY2" fmla="*/ 1369460 h 1401715"/>
                <a:gd name="connsiteX3" fmla="*/ 626 w 3884315"/>
                <a:gd name="connsiteY3" fmla="*/ 722712 h 1401715"/>
                <a:gd name="connsiteX4" fmla="*/ 2042786 w 3884315"/>
                <a:gd name="connsiteY4" fmla="*/ 0 h 1401715"/>
                <a:gd name="connsiteX0" fmla="*/ 2042786 w 3884315"/>
                <a:gd name="connsiteY0" fmla="*/ 0 h 1401715"/>
                <a:gd name="connsiteX1" fmla="*/ 3884257 w 3884315"/>
                <a:gd name="connsiteY1" fmla="*/ 716280 h 1401715"/>
                <a:gd name="connsiteX2" fmla="*/ 2017356 w 3884315"/>
                <a:gd name="connsiteY2" fmla="*/ 1369460 h 1401715"/>
                <a:gd name="connsiteX3" fmla="*/ 626 w 3884315"/>
                <a:gd name="connsiteY3" fmla="*/ 722712 h 1401715"/>
                <a:gd name="connsiteX4" fmla="*/ 2042786 w 3884315"/>
                <a:gd name="connsiteY4" fmla="*/ 0 h 1401715"/>
                <a:gd name="connsiteX0" fmla="*/ 2042786 w 3884315"/>
                <a:gd name="connsiteY0" fmla="*/ 0 h 1441860"/>
                <a:gd name="connsiteX1" fmla="*/ 3884257 w 3884315"/>
                <a:gd name="connsiteY1" fmla="*/ 716280 h 1441860"/>
                <a:gd name="connsiteX2" fmla="*/ 2017356 w 3884315"/>
                <a:gd name="connsiteY2" fmla="*/ 1369460 h 1441860"/>
                <a:gd name="connsiteX3" fmla="*/ 626 w 3884315"/>
                <a:gd name="connsiteY3" fmla="*/ 722712 h 1441860"/>
                <a:gd name="connsiteX4" fmla="*/ 2042786 w 3884315"/>
                <a:gd name="connsiteY4" fmla="*/ 0 h 1441860"/>
                <a:gd name="connsiteX0" fmla="*/ 2042786 w 3884315"/>
                <a:gd name="connsiteY0" fmla="*/ 0 h 1435027"/>
                <a:gd name="connsiteX1" fmla="*/ 3884257 w 3884315"/>
                <a:gd name="connsiteY1" fmla="*/ 716280 h 1435027"/>
                <a:gd name="connsiteX2" fmla="*/ 1984018 w 3884315"/>
                <a:gd name="connsiteY2" fmla="*/ 1359935 h 1435027"/>
                <a:gd name="connsiteX3" fmla="*/ 626 w 3884315"/>
                <a:gd name="connsiteY3" fmla="*/ 722712 h 1435027"/>
                <a:gd name="connsiteX4" fmla="*/ 2042786 w 3884315"/>
                <a:gd name="connsiteY4" fmla="*/ 0 h 1435027"/>
                <a:gd name="connsiteX0" fmla="*/ 2042786 w 3884315"/>
                <a:gd name="connsiteY0" fmla="*/ 0 h 1468816"/>
                <a:gd name="connsiteX1" fmla="*/ 3884257 w 3884315"/>
                <a:gd name="connsiteY1" fmla="*/ 716280 h 1468816"/>
                <a:gd name="connsiteX2" fmla="*/ 1984018 w 3884315"/>
                <a:gd name="connsiteY2" fmla="*/ 1359935 h 1468816"/>
                <a:gd name="connsiteX3" fmla="*/ 626 w 3884315"/>
                <a:gd name="connsiteY3" fmla="*/ 722712 h 1468816"/>
                <a:gd name="connsiteX4" fmla="*/ 2042786 w 3884315"/>
                <a:gd name="connsiteY4" fmla="*/ 0 h 1468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84315" h="1468816">
                  <a:moveTo>
                    <a:pt x="2042786" y="0"/>
                  </a:moveTo>
                  <a:cubicBezTo>
                    <a:pt x="2687090" y="0"/>
                    <a:pt x="3894003" y="311150"/>
                    <a:pt x="3884257" y="716280"/>
                  </a:cubicBezTo>
                  <a:cubicBezTo>
                    <a:pt x="3846157" y="1221344"/>
                    <a:pt x="3072726" y="899639"/>
                    <a:pt x="1984018" y="1359935"/>
                  </a:cubicBezTo>
                  <a:cubicBezTo>
                    <a:pt x="1640069" y="1531384"/>
                    <a:pt x="21360" y="1611712"/>
                    <a:pt x="626" y="722712"/>
                  </a:cubicBezTo>
                  <a:cubicBezTo>
                    <a:pt x="-36204" y="107158"/>
                    <a:pt x="1560186" y="2144"/>
                    <a:pt x="2042786" y="0"/>
                  </a:cubicBezTo>
                  <a:close/>
                </a:path>
              </a:pathLst>
            </a:custGeom>
            <a:pattFill prst="pct10">
              <a:fgClr>
                <a:schemeClr val="accent1"/>
              </a:fgClr>
              <a:bgClr>
                <a:schemeClr val="bg1"/>
              </a:bgClr>
            </a:patt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CC2DE24E-462B-4A8F-AC07-4A27A0768473}"/>
                </a:ext>
              </a:extLst>
            </p:cNvPr>
            <p:cNvSpPr/>
            <p:nvPr/>
          </p:nvSpPr>
          <p:spPr>
            <a:xfrm>
              <a:off x="6804874" y="1470337"/>
              <a:ext cx="3917327" cy="3917327"/>
            </a:xfrm>
            <a:prstGeom prst="ellipse">
              <a:avLst/>
            </a:prstGeom>
            <a:noFill/>
            <a:ln w="38100"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/>
            </a:p>
          </p:txBody>
        </p:sp>
        <p:sp>
          <p:nvSpPr>
            <p:cNvPr id="35" name="Arrow: Right 34">
              <a:extLst>
                <a:ext uri="{FF2B5EF4-FFF2-40B4-BE49-F238E27FC236}">
                  <a16:creationId xmlns:a16="http://schemas.microsoft.com/office/drawing/2014/main" id="{D98F2671-65F4-4039-9B5F-34C602C4830F}"/>
                </a:ext>
              </a:extLst>
            </p:cNvPr>
            <p:cNvSpPr/>
            <p:nvPr/>
          </p:nvSpPr>
          <p:spPr>
            <a:xfrm>
              <a:off x="6550149" y="3301886"/>
              <a:ext cx="4681007" cy="254229"/>
            </a:xfrm>
            <a:prstGeom prst="rightArrow">
              <a:avLst>
                <a:gd name="adj1" fmla="val 0"/>
                <a:gd name="adj2" fmla="val 54790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/>
            </a:p>
          </p:txBody>
        </p:sp>
        <p:sp>
          <p:nvSpPr>
            <p:cNvPr id="36" name="Arrow: Right 35">
              <a:extLst>
                <a:ext uri="{FF2B5EF4-FFF2-40B4-BE49-F238E27FC236}">
                  <a16:creationId xmlns:a16="http://schemas.microsoft.com/office/drawing/2014/main" id="{C1F316E1-4096-460B-819A-92714CF80281}"/>
                </a:ext>
              </a:extLst>
            </p:cNvPr>
            <p:cNvSpPr/>
            <p:nvPr/>
          </p:nvSpPr>
          <p:spPr>
            <a:xfrm rot="16200000">
              <a:off x="6423035" y="3174772"/>
              <a:ext cx="4681007" cy="254229"/>
            </a:xfrm>
            <a:prstGeom prst="rightArrow">
              <a:avLst>
                <a:gd name="adj1" fmla="val 0"/>
                <a:gd name="adj2" fmla="val 54790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/>
            </a:p>
          </p:txBody>
        </p:sp>
        <p:sp>
          <p:nvSpPr>
            <p:cNvPr id="37" name="Arrow: Right 36">
              <a:extLst>
                <a:ext uri="{FF2B5EF4-FFF2-40B4-BE49-F238E27FC236}">
                  <a16:creationId xmlns:a16="http://schemas.microsoft.com/office/drawing/2014/main" id="{8D6247B1-CD05-4ED3-A969-0CDB8509BD4D}"/>
                </a:ext>
              </a:extLst>
            </p:cNvPr>
            <p:cNvSpPr/>
            <p:nvPr/>
          </p:nvSpPr>
          <p:spPr>
            <a:xfrm rot="13856631">
              <a:off x="8056601" y="3008656"/>
              <a:ext cx="815918" cy="114000"/>
            </a:xfrm>
            <a:prstGeom prst="rightArrow">
              <a:avLst>
                <a:gd name="adj1" fmla="val 0"/>
                <a:gd name="adj2" fmla="val 54790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D5263B2C-AA29-4AF0-B4C3-E31063F910C4}"/>
                    </a:ext>
                  </a:extLst>
                </p:cNvPr>
                <p:cNvSpPr txBox="1"/>
                <p:nvPr/>
              </p:nvSpPr>
              <p:spPr>
                <a:xfrm>
                  <a:off x="8033802" y="1964107"/>
                  <a:ext cx="605374" cy="49225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3199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∇</m:t>
                        </m:r>
                        <m:r>
                          <a:rPr lang="en-US" sz="3199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oMath>
                    </m:oMathPara>
                  </a14:m>
                  <a:endParaRPr lang="en-US" sz="3199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D5263B2C-AA29-4AF0-B4C3-E31063F910C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33802" y="1964107"/>
                  <a:ext cx="605374" cy="492251"/>
                </a:xfrm>
                <a:prstGeom prst="rect">
                  <a:avLst/>
                </a:prstGeom>
                <a:blipFill>
                  <a:blip r:embed="rId5"/>
                  <a:stretch>
                    <a:fillRect r="-17910" b="-222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9B86548C-1262-48FE-8C22-6A67E891A5B9}"/>
              </a:ext>
            </a:extLst>
          </p:cNvPr>
          <p:cNvGrpSpPr/>
          <p:nvPr/>
        </p:nvGrpSpPr>
        <p:grpSpPr>
          <a:xfrm>
            <a:off x="12455169" y="3521305"/>
            <a:ext cx="3592743" cy="1040880"/>
            <a:chOff x="7227743" y="3742302"/>
            <a:chExt cx="3592743" cy="1040880"/>
          </a:xfrm>
        </p:grpSpPr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97252466-2E48-45C0-A93E-20D8200AA02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227743" y="4184391"/>
              <a:ext cx="3592743" cy="598791"/>
            </a:xfrm>
            <a:prstGeom prst="rect">
              <a:avLst/>
            </a:prstGeom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B3663A86-2CD5-4186-AB1D-B25131B2A981}"/>
                </a:ext>
              </a:extLst>
            </p:cNvPr>
            <p:cNvSpPr txBox="1"/>
            <p:nvPr/>
          </p:nvSpPr>
          <p:spPr>
            <a:xfrm>
              <a:off x="8090173" y="3742302"/>
              <a:ext cx="195284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AT" sz="2400" dirty="0"/>
                <a:t>Wulff-Shape:</a:t>
              </a:r>
              <a:endParaRPr 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4119773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9B86548C-1262-48FE-8C22-6A67E891A5B9}"/>
              </a:ext>
            </a:extLst>
          </p:cNvPr>
          <p:cNvGrpSpPr/>
          <p:nvPr/>
        </p:nvGrpSpPr>
        <p:grpSpPr>
          <a:xfrm>
            <a:off x="1544668" y="3494203"/>
            <a:ext cx="3592743" cy="1040880"/>
            <a:chOff x="7227743" y="3742302"/>
            <a:chExt cx="3592743" cy="1040880"/>
          </a:xfrm>
        </p:grpSpPr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97252466-2E48-45C0-A93E-20D8200AA02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227743" y="4184391"/>
              <a:ext cx="3592743" cy="598791"/>
            </a:xfrm>
            <a:prstGeom prst="rect">
              <a:avLst/>
            </a:prstGeom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B3663A86-2CD5-4186-AB1D-B25131B2A981}"/>
                </a:ext>
              </a:extLst>
            </p:cNvPr>
            <p:cNvSpPr txBox="1"/>
            <p:nvPr/>
          </p:nvSpPr>
          <p:spPr>
            <a:xfrm>
              <a:off x="8090173" y="3742302"/>
              <a:ext cx="195284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AT" sz="2400" dirty="0"/>
                <a:t>Wulff-Shape:</a:t>
              </a:r>
              <a:endParaRPr lang="en-US" sz="2400" dirty="0"/>
            </a:p>
          </p:txBody>
        </p:sp>
      </p:grp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0203B9A-7029-462E-9D8B-C32B1496FB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23.10.2018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C1DBC1-0B5C-4D98-9D2E-206DDA9830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Michael Seeber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49D34A-1221-4139-B4E3-AA325C620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13</a:t>
            </a:fld>
            <a:endParaRPr lang="en-GB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DAA34FF-7F6B-4C94-B2BA-2DBC80DD02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593226"/>
            <a:ext cx="11537950" cy="564014"/>
          </a:xfrm>
        </p:spPr>
        <p:txBody>
          <a:bodyPr/>
          <a:lstStyle/>
          <a:p>
            <a:r>
              <a:rPr lang="en-US" dirty="0"/>
              <a:t>Learned Priors - Theory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BDDAAAB-B189-43E8-870F-09FE4AE1F7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679" y="1327133"/>
            <a:ext cx="10690292" cy="1301637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9C6DDDB9-EDD1-4156-8298-4B3921DDBC6D}"/>
              </a:ext>
            </a:extLst>
          </p:cNvPr>
          <p:cNvGrpSpPr/>
          <p:nvPr/>
        </p:nvGrpSpPr>
        <p:grpSpPr>
          <a:xfrm>
            <a:off x="2588419" y="2038151"/>
            <a:ext cx="3198019" cy="628849"/>
            <a:chOff x="2588419" y="2038151"/>
            <a:chExt cx="3198019" cy="628849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21EA0F4-5378-4468-8D96-3D62E264EAED}"/>
                </a:ext>
              </a:extLst>
            </p:cNvPr>
            <p:cNvSpPr/>
            <p:nvPr/>
          </p:nvSpPr>
          <p:spPr>
            <a:xfrm>
              <a:off x="2588419" y="2286000"/>
              <a:ext cx="1600200" cy="381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6AF3461-B162-40CA-B627-B6C5D2674AED}"/>
                </a:ext>
              </a:extLst>
            </p:cNvPr>
            <p:cNvSpPr/>
            <p:nvPr/>
          </p:nvSpPr>
          <p:spPr>
            <a:xfrm>
              <a:off x="2905941" y="2053012"/>
              <a:ext cx="1066778" cy="29655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C08DF6C-A37D-4525-A657-8510A4F8BDDD}"/>
                </a:ext>
              </a:extLst>
            </p:cNvPr>
            <p:cNvSpPr/>
            <p:nvPr/>
          </p:nvSpPr>
          <p:spPr>
            <a:xfrm>
              <a:off x="4186238" y="2271139"/>
              <a:ext cx="1600200" cy="381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87E025D-C4C3-438C-8F65-9BFE1B26BC1D}"/>
                </a:ext>
              </a:extLst>
            </p:cNvPr>
            <p:cNvSpPr/>
            <p:nvPr/>
          </p:nvSpPr>
          <p:spPr>
            <a:xfrm>
              <a:off x="4503760" y="2038151"/>
              <a:ext cx="1066778" cy="29655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0AF521D-16F6-4907-84AF-9782655E55D4}"/>
              </a:ext>
            </a:extLst>
          </p:cNvPr>
          <p:cNvGrpSpPr/>
          <p:nvPr/>
        </p:nvGrpSpPr>
        <p:grpSpPr>
          <a:xfrm>
            <a:off x="-8412341" y="3494072"/>
            <a:ext cx="3322593" cy="1013060"/>
            <a:chOff x="1247026" y="3742303"/>
            <a:chExt cx="3322593" cy="1013060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2B94EFA-DCB7-44BD-99CD-7E282552EE9D}"/>
                </a:ext>
              </a:extLst>
            </p:cNvPr>
            <p:cNvSpPr txBox="1"/>
            <p:nvPr/>
          </p:nvSpPr>
          <p:spPr>
            <a:xfrm>
              <a:off x="1841770" y="3742303"/>
              <a:ext cx="225529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AT" sz="2400" dirty="0"/>
                <a:t>Total variation: </a:t>
              </a:r>
              <a:endParaRPr lang="en-US" sz="2400" dirty="0"/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762433D0-F48A-4005-B618-0E950932538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47026" y="4212211"/>
              <a:ext cx="3322593" cy="543152"/>
            </a:xfrm>
            <a:prstGeom prst="rect">
              <a:avLst/>
            </a:prstGeom>
          </p:spPr>
        </p:pic>
      </p:grpSp>
      <p:sp>
        <p:nvSpPr>
          <p:cNvPr id="27" name="Callout: Down Arrow 26">
            <a:extLst>
              <a:ext uri="{FF2B5EF4-FFF2-40B4-BE49-F238E27FC236}">
                <a16:creationId xmlns:a16="http://schemas.microsoft.com/office/drawing/2014/main" id="{994273E3-1A32-43F5-8EA0-AED7C843640D}"/>
              </a:ext>
            </a:extLst>
          </p:cNvPr>
          <p:cNvSpPr/>
          <p:nvPr/>
        </p:nvSpPr>
        <p:spPr>
          <a:xfrm>
            <a:off x="2858463" y="1620806"/>
            <a:ext cx="965156" cy="1579593"/>
          </a:xfrm>
          <a:prstGeom prst="downArrowCallout">
            <a:avLst>
              <a:gd name="adj1" fmla="val 25000"/>
              <a:gd name="adj2" fmla="val 25000"/>
              <a:gd name="adj3" fmla="val 30526"/>
              <a:gd name="adj4" fmla="val 30174"/>
            </a:avLst>
          </a:prstGeom>
          <a:noFill/>
          <a:ln w="38100">
            <a:solidFill>
              <a:srgbClr val="1F4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AD39142-38B1-42B4-BB62-79EDB0D7AB9C}"/>
              </a:ext>
            </a:extLst>
          </p:cNvPr>
          <p:cNvGrpSpPr/>
          <p:nvPr/>
        </p:nvGrpSpPr>
        <p:grpSpPr>
          <a:xfrm>
            <a:off x="-3792682" y="2628770"/>
            <a:ext cx="3141788" cy="3141788"/>
            <a:chOff x="956082" y="961383"/>
            <a:chExt cx="4681007" cy="4681007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D210AA24-9186-4438-ACAF-3AB28385BAD6}"/>
                </a:ext>
              </a:extLst>
            </p:cNvPr>
            <p:cNvSpPr/>
            <p:nvPr/>
          </p:nvSpPr>
          <p:spPr>
            <a:xfrm>
              <a:off x="1210806" y="1470337"/>
              <a:ext cx="3917327" cy="3917327"/>
            </a:xfrm>
            <a:prstGeom prst="ellipse">
              <a:avLst/>
            </a:prstGeom>
            <a:pattFill prst="pct10">
              <a:fgClr>
                <a:srgbClr val="2F528F"/>
              </a:fgClr>
              <a:bgClr>
                <a:schemeClr val="bg1"/>
              </a:bgClr>
            </a:patt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/>
            </a:p>
          </p:txBody>
        </p:sp>
        <p:sp>
          <p:nvSpPr>
            <p:cNvPr id="28" name="Arrow: Right 27">
              <a:extLst>
                <a:ext uri="{FF2B5EF4-FFF2-40B4-BE49-F238E27FC236}">
                  <a16:creationId xmlns:a16="http://schemas.microsoft.com/office/drawing/2014/main" id="{F3FAA094-CB5C-415A-967D-74C93BCFA93C}"/>
                </a:ext>
              </a:extLst>
            </p:cNvPr>
            <p:cNvSpPr/>
            <p:nvPr/>
          </p:nvSpPr>
          <p:spPr>
            <a:xfrm>
              <a:off x="956082" y="3301886"/>
              <a:ext cx="4681007" cy="254229"/>
            </a:xfrm>
            <a:prstGeom prst="rightArrow">
              <a:avLst>
                <a:gd name="adj1" fmla="val 0"/>
                <a:gd name="adj2" fmla="val 54790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/>
            </a:p>
          </p:txBody>
        </p:sp>
        <p:sp>
          <p:nvSpPr>
            <p:cNvPr id="29" name="Arrow: Right 28">
              <a:extLst>
                <a:ext uri="{FF2B5EF4-FFF2-40B4-BE49-F238E27FC236}">
                  <a16:creationId xmlns:a16="http://schemas.microsoft.com/office/drawing/2014/main" id="{AE305F23-42C2-47C8-B679-20223B2B7176}"/>
                </a:ext>
              </a:extLst>
            </p:cNvPr>
            <p:cNvSpPr/>
            <p:nvPr/>
          </p:nvSpPr>
          <p:spPr>
            <a:xfrm rot="16200000">
              <a:off x="828967" y="3174772"/>
              <a:ext cx="4681007" cy="254229"/>
            </a:xfrm>
            <a:prstGeom prst="rightArrow">
              <a:avLst>
                <a:gd name="adj1" fmla="val 0"/>
                <a:gd name="adj2" fmla="val 54790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/>
            </a:p>
          </p:txBody>
        </p:sp>
        <p:sp>
          <p:nvSpPr>
            <p:cNvPr id="30" name="Arrow: Right 29">
              <a:extLst>
                <a:ext uri="{FF2B5EF4-FFF2-40B4-BE49-F238E27FC236}">
                  <a16:creationId xmlns:a16="http://schemas.microsoft.com/office/drawing/2014/main" id="{54266789-D5FF-4C74-A3FC-411BBA1FE3FF}"/>
                </a:ext>
              </a:extLst>
            </p:cNvPr>
            <p:cNvSpPr/>
            <p:nvPr/>
          </p:nvSpPr>
          <p:spPr>
            <a:xfrm rot="13856631">
              <a:off x="1584123" y="2480234"/>
              <a:ext cx="1898554" cy="329943"/>
            </a:xfrm>
            <a:prstGeom prst="rightArrow">
              <a:avLst>
                <a:gd name="adj1" fmla="val 0"/>
                <a:gd name="adj2" fmla="val 54790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D438D391-7730-4223-B6D9-D76769384ADD}"/>
                    </a:ext>
                  </a:extLst>
                </p:cNvPr>
                <p:cNvSpPr txBox="1"/>
                <p:nvPr/>
              </p:nvSpPr>
              <p:spPr>
                <a:xfrm>
                  <a:off x="2436981" y="1976955"/>
                  <a:ext cx="605374" cy="49225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3199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∇</m:t>
                        </m:r>
                        <m:r>
                          <a:rPr lang="en-US" sz="3199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oMath>
                    </m:oMathPara>
                  </a14:m>
                  <a:endParaRPr lang="en-US" sz="3199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D8CA9A69-DD3C-42D9-B91E-403BB452232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36981" y="1976955"/>
                  <a:ext cx="605374" cy="492251"/>
                </a:xfrm>
                <a:prstGeom prst="rect">
                  <a:avLst/>
                </a:prstGeom>
                <a:blipFill>
                  <a:blip r:embed="rId5"/>
                  <a:stretch>
                    <a:fillRect r="-25806" b="-2941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83FEA01-B51E-4844-B4D5-4E8DC527131D}"/>
              </a:ext>
            </a:extLst>
          </p:cNvPr>
          <p:cNvGrpSpPr/>
          <p:nvPr/>
        </p:nvGrpSpPr>
        <p:grpSpPr>
          <a:xfrm>
            <a:off x="6299403" y="2628770"/>
            <a:ext cx="3141789" cy="3141789"/>
            <a:chOff x="6550149" y="961383"/>
            <a:chExt cx="4681007" cy="4681007"/>
          </a:xfrm>
        </p:grpSpPr>
        <p:sp>
          <p:nvSpPr>
            <p:cNvPr id="33" name="Rectangle 31">
              <a:extLst>
                <a:ext uri="{FF2B5EF4-FFF2-40B4-BE49-F238E27FC236}">
                  <a16:creationId xmlns:a16="http://schemas.microsoft.com/office/drawing/2014/main" id="{CED9E22B-7E27-4AEA-AF8C-AD7A89BCCD2A}"/>
                </a:ext>
              </a:extLst>
            </p:cNvPr>
            <p:cNvSpPr/>
            <p:nvPr/>
          </p:nvSpPr>
          <p:spPr>
            <a:xfrm>
              <a:off x="6839463" y="2712951"/>
              <a:ext cx="3882798" cy="2279002"/>
            </a:xfrm>
            <a:custGeom>
              <a:avLst/>
              <a:gdLst>
                <a:gd name="connsiteX0" fmla="*/ 0 w 3670271"/>
                <a:gd name="connsiteY0" fmla="*/ 0 h 1682832"/>
                <a:gd name="connsiteX1" fmla="*/ 3670271 w 3670271"/>
                <a:gd name="connsiteY1" fmla="*/ 0 h 1682832"/>
                <a:gd name="connsiteX2" fmla="*/ 3670271 w 3670271"/>
                <a:gd name="connsiteY2" fmla="*/ 1682832 h 1682832"/>
                <a:gd name="connsiteX3" fmla="*/ 0 w 3670271"/>
                <a:gd name="connsiteY3" fmla="*/ 1682832 h 1682832"/>
                <a:gd name="connsiteX4" fmla="*/ 0 w 3670271"/>
                <a:gd name="connsiteY4" fmla="*/ 0 h 1682832"/>
                <a:gd name="connsiteX0" fmla="*/ 0 w 3670271"/>
                <a:gd name="connsiteY0" fmla="*/ 0 h 1987632"/>
                <a:gd name="connsiteX1" fmla="*/ 3670271 w 3670271"/>
                <a:gd name="connsiteY1" fmla="*/ 0 h 1987632"/>
                <a:gd name="connsiteX2" fmla="*/ 3670271 w 3670271"/>
                <a:gd name="connsiteY2" fmla="*/ 1682832 h 1987632"/>
                <a:gd name="connsiteX3" fmla="*/ 106680 w 3670271"/>
                <a:gd name="connsiteY3" fmla="*/ 1987632 h 1987632"/>
                <a:gd name="connsiteX4" fmla="*/ 0 w 3670271"/>
                <a:gd name="connsiteY4" fmla="*/ 0 h 1987632"/>
                <a:gd name="connsiteX0" fmla="*/ 213360 w 3883631"/>
                <a:gd name="connsiteY0" fmla="*/ 0 h 1682832"/>
                <a:gd name="connsiteX1" fmla="*/ 3883631 w 3883631"/>
                <a:gd name="connsiteY1" fmla="*/ 0 h 1682832"/>
                <a:gd name="connsiteX2" fmla="*/ 3883631 w 3883631"/>
                <a:gd name="connsiteY2" fmla="*/ 1682832 h 1682832"/>
                <a:gd name="connsiteX3" fmla="*/ 0 w 3883631"/>
                <a:gd name="connsiteY3" fmla="*/ 966552 h 1682832"/>
                <a:gd name="connsiteX4" fmla="*/ 213360 w 3883631"/>
                <a:gd name="connsiteY4" fmla="*/ 0 h 1682832"/>
                <a:gd name="connsiteX0" fmla="*/ 1920240 w 3883631"/>
                <a:gd name="connsiteY0" fmla="*/ 0 h 1850472"/>
                <a:gd name="connsiteX1" fmla="*/ 3883631 w 3883631"/>
                <a:gd name="connsiteY1" fmla="*/ 167640 h 1850472"/>
                <a:gd name="connsiteX2" fmla="*/ 3883631 w 3883631"/>
                <a:gd name="connsiteY2" fmla="*/ 1850472 h 1850472"/>
                <a:gd name="connsiteX3" fmla="*/ 0 w 3883631"/>
                <a:gd name="connsiteY3" fmla="*/ 1134192 h 1850472"/>
                <a:gd name="connsiteX4" fmla="*/ 1920240 w 3883631"/>
                <a:gd name="connsiteY4" fmla="*/ 0 h 1850472"/>
                <a:gd name="connsiteX0" fmla="*/ 1920240 w 3883631"/>
                <a:gd name="connsiteY0" fmla="*/ 0 h 1850472"/>
                <a:gd name="connsiteX1" fmla="*/ 3883631 w 3883631"/>
                <a:gd name="connsiteY1" fmla="*/ 1127760 h 1850472"/>
                <a:gd name="connsiteX2" fmla="*/ 3883631 w 3883631"/>
                <a:gd name="connsiteY2" fmla="*/ 1850472 h 1850472"/>
                <a:gd name="connsiteX3" fmla="*/ 0 w 3883631"/>
                <a:gd name="connsiteY3" fmla="*/ 1134192 h 1850472"/>
                <a:gd name="connsiteX4" fmla="*/ 1920240 w 3883631"/>
                <a:gd name="connsiteY4" fmla="*/ 0 h 1850472"/>
                <a:gd name="connsiteX0" fmla="*/ 1920240 w 3883631"/>
                <a:gd name="connsiteY0" fmla="*/ 0 h 1987632"/>
                <a:gd name="connsiteX1" fmla="*/ 3883631 w 3883631"/>
                <a:gd name="connsiteY1" fmla="*/ 1127760 h 1987632"/>
                <a:gd name="connsiteX2" fmla="*/ 1932911 w 3883631"/>
                <a:gd name="connsiteY2" fmla="*/ 1987632 h 1987632"/>
                <a:gd name="connsiteX3" fmla="*/ 0 w 3883631"/>
                <a:gd name="connsiteY3" fmla="*/ 1134192 h 1987632"/>
                <a:gd name="connsiteX4" fmla="*/ 1920240 w 3883631"/>
                <a:gd name="connsiteY4" fmla="*/ 0 h 1987632"/>
                <a:gd name="connsiteX0" fmla="*/ 1920240 w 3883631"/>
                <a:gd name="connsiteY0" fmla="*/ 0 h 1911432"/>
                <a:gd name="connsiteX1" fmla="*/ 3883631 w 3883631"/>
                <a:gd name="connsiteY1" fmla="*/ 1127760 h 1911432"/>
                <a:gd name="connsiteX2" fmla="*/ 1887191 w 3883631"/>
                <a:gd name="connsiteY2" fmla="*/ 1911432 h 1911432"/>
                <a:gd name="connsiteX3" fmla="*/ 0 w 3883631"/>
                <a:gd name="connsiteY3" fmla="*/ 1134192 h 1911432"/>
                <a:gd name="connsiteX4" fmla="*/ 1920240 w 3883631"/>
                <a:gd name="connsiteY4" fmla="*/ 0 h 1911432"/>
                <a:gd name="connsiteX0" fmla="*/ 1965960 w 3883631"/>
                <a:gd name="connsiteY0" fmla="*/ 0 h 2018112"/>
                <a:gd name="connsiteX1" fmla="*/ 3883631 w 3883631"/>
                <a:gd name="connsiteY1" fmla="*/ 1234440 h 2018112"/>
                <a:gd name="connsiteX2" fmla="*/ 1887191 w 3883631"/>
                <a:gd name="connsiteY2" fmla="*/ 2018112 h 2018112"/>
                <a:gd name="connsiteX3" fmla="*/ 0 w 3883631"/>
                <a:gd name="connsiteY3" fmla="*/ 1240872 h 2018112"/>
                <a:gd name="connsiteX4" fmla="*/ 1965960 w 3883631"/>
                <a:gd name="connsiteY4" fmla="*/ 0 h 2018112"/>
                <a:gd name="connsiteX0" fmla="*/ 1965960 w 3883631"/>
                <a:gd name="connsiteY0" fmla="*/ 0 h 2063832"/>
                <a:gd name="connsiteX1" fmla="*/ 3883631 w 3883631"/>
                <a:gd name="connsiteY1" fmla="*/ 1234440 h 2063832"/>
                <a:gd name="connsiteX2" fmla="*/ 1917671 w 3883631"/>
                <a:gd name="connsiteY2" fmla="*/ 2063832 h 2063832"/>
                <a:gd name="connsiteX3" fmla="*/ 0 w 3883631"/>
                <a:gd name="connsiteY3" fmla="*/ 1240872 h 2063832"/>
                <a:gd name="connsiteX4" fmla="*/ 1965960 w 3883631"/>
                <a:gd name="connsiteY4" fmla="*/ 0 h 2063832"/>
                <a:gd name="connsiteX0" fmla="*/ 1905000 w 3883631"/>
                <a:gd name="connsiteY0" fmla="*/ 0 h 1789512"/>
                <a:gd name="connsiteX1" fmla="*/ 3883631 w 3883631"/>
                <a:gd name="connsiteY1" fmla="*/ 960120 h 1789512"/>
                <a:gd name="connsiteX2" fmla="*/ 1917671 w 3883631"/>
                <a:gd name="connsiteY2" fmla="*/ 1789512 h 1789512"/>
                <a:gd name="connsiteX3" fmla="*/ 0 w 3883631"/>
                <a:gd name="connsiteY3" fmla="*/ 966552 h 1789512"/>
                <a:gd name="connsiteX4" fmla="*/ 1905000 w 3883631"/>
                <a:gd name="connsiteY4" fmla="*/ 0 h 1789512"/>
                <a:gd name="connsiteX0" fmla="*/ 1905000 w 3883631"/>
                <a:gd name="connsiteY0" fmla="*/ 0 h 1789512"/>
                <a:gd name="connsiteX1" fmla="*/ 3883631 w 3883631"/>
                <a:gd name="connsiteY1" fmla="*/ 960120 h 1789512"/>
                <a:gd name="connsiteX2" fmla="*/ 1917671 w 3883631"/>
                <a:gd name="connsiteY2" fmla="*/ 1789512 h 1789512"/>
                <a:gd name="connsiteX3" fmla="*/ 0 w 3883631"/>
                <a:gd name="connsiteY3" fmla="*/ 966552 h 1789512"/>
                <a:gd name="connsiteX4" fmla="*/ 1905000 w 3883631"/>
                <a:gd name="connsiteY4" fmla="*/ 0 h 1789512"/>
                <a:gd name="connsiteX0" fmla="*/ 1905000 w 3883631"/>
                <a:gd name="connsiteY0" fmla="*/ 0 h 1789512"/>
                <a:gd name="connsiteX1" fmla="*/ 3883631 w 3883631"/>
                <a:gd name="connsiteY1" fmla="*/ 960120 h 1789512"/>
                <a:gd name="connsiteX2" fmla="*/ 1917671 w 3883631"/>
                <a:gd name="connsiteY2" fmla="*/ 1789512 h 1789512"/>
                <a:gd name="connsiteX3" fmla="*/ 0 w 3883631"/>
                <a:gd name="connsiteY3" fmla="*/ 966552 h 1789512"/>
                <a:gd name="connsiteX4" fmla="*/ 1905000 w 3883631"/>
                <a:gd name="connsiteY4" fmla="*/ 0 h 1789512"/>
                <a:gd name="connsiteX0" fmla="*/ 1905000 w 3883631"/>
                <a:gd name="connsiteY0" fmla="*/ 0 h 1797955"/>
                <a:gd name="connsiteX1" fmla="*/ 3883631 w 3883631"/>
                <a:gd name="connsiteY1" fmla="*/ 960120 h 1797955"/>
                <a:gd name="connsiteX2" fmla="*/ 1917671 w 3883631"/>
                <a:gd name="connsiteY2" fmla="*/ 1789512 h 1797955"/>
                <a:gd name="connsiteX3" fmla="*/ 0 w 3883631"/>
                <a:gd name="connsiteY3" fmla="*/ 966552 h 1797955"/>
                <a:gd name="connsiteX4" fmla="*/ 1905000 w 3883631"/>
                <a:gd name="connsiteY4" fmla="*/ 0 h 1797955"/>
                <a:gd name="connsiteX0" fmla="*/ 1905000 w 3883631"/>
                <a:gd name="connsiteY0" fmla="*/ 0 h 1797955"/>
                <a:gd name="connsiteX1" fmla="*/ 3883631 w 3883631"/>
                <a:gd name="connsiteY1" fmla="*/ 960120 h 1797955"/>
                <a:gd name="connsiteX2" fmla="*/ 1917671 w 3883631"/>
                <a:gd name="connsiteY2" fmla="*/ 1789512 h 1797955"/>
                <a:gd name="connsiteX3" fmla="*/ 0 w 3883631"/>
                <a:gd name="connsiteY3" fmla="*/ 966552 h 1797955"/>
                <a:gd name="connsiteX4" fmla="*/ 1905000 w 3883631"/>
                <a:gd name="connsiteY4" fmla="*/ 0 h 1797955"/>
                <a:gd name="connsiteX0" fmla="*/ 1905000 w 3883631"/>
                <a:gd name="connsiteY0" fmla="*/ 0 h 1797955"/>
                <a:gd name="connsiteX1" fmla="*/ 3883631 w 3883631"/>
                <a:gd name="connsiteY1" fmla="*/ 960120 h 1797955"/>
                <a:gd name="connsiteX2" fmla="*/ 1917671 w 3883631"/>
                <a:gd name="connsiteY2" fmla="*/ 1789512 h 1797955"/>
                <a:gd name="connsiteX3" fmla="*/ 0 w 3883631"/>
                <a:gd name="connsiteY3" fmla="*/ 966552 h 1797955"/>
                <a:gd name="connsiteX4" fmla="*/ 1905000 w 3883631"/>
                <a:gd name="connsiteY4" fmla="*/ 0 h 1797955"/>
                <a:gd name="connsiteX0" fmla="*/ 1905000 w 3883631"/>
                <a:gd name="connsiteY0" fmla="*/ 0 h 1797955"/>
                <a:gd name="connsiteX1" fmla="*/ 3883631 w 3883631"/>
                <a:gd name="connsiteY1" fmla="*/ 960120 h 1797955"/>
                <a:gd name="connsiteX2" fmla="*/ 1917671 w 3883631"/>
                <a:gd name="connsiteY2" fmla="*/ 1789512 h 1797955"/>
                <a:gd name="connsiteX3" fmla="*/ 0 w 3883631"/>
                <a:gd name="connsiteY3" fmla="*/ 966552 h 1797955"/>
                <a:gd name="connsiteX4" fmla="*/ 1905000 w 3883631"/>
                <a:gd name="connsiteY4" fmla="*/ 0 h 1797955"/>
                <a:gd name="connsiteX0" fmla="*/ 1905000 w 3883631"/>
                <a:gd name="connsiteY0" fmla="*/ 0 h 1797955"/>
                <a:gd name="connsiteX1" fmla="*/ 3883631 w 3883631"/>
                <a:gd name="connsiteY1" fmla="*/ 960120 h 1797955"/>
                <a:gd name="connsiteX2" fmla="*/ 1917671 w 3883631"/>
                <a:gd name="connsiteY2" fmla="*/ 1789512 h 1797955"/>
                <a:gd name="connsiteX3" fmla="*/ 0 w 3883631"/>
                <a:gd name="connsiteY3" fmla="*/ 966552 h 1797955"/>
                <a:gd name="connsiteX4" fmla="*/ 1905000 w 3883631"/>
                <a:gd name="connsiteY4" fmla="*/ 0 h 1797955"/>
                <a:gd name="connsiteX0" fmla="*/ 1905000 w 3883631"/>
                <a:gd name="connsiteY0" fmla="*/ 0 h 1797955"/>
                <a:gd name="connsiteX1" fmla="*/ 3883631 w 3883631"/>
                <a:gd name="connsiteY1" fmla="*/ 960120 h 1797955"/>
                <a:gd name="connsiteX2" fmla="*/ 1917671 w 3883631"/>
                <a:gd name="connsiteY2" fmla="*/ 1789512 h 1797955"/>
                <a:gd name="connsiteX3" fmla="*/ 0 w 3883631"/>
                <a:gd name="connsiteY3" fmla="*/ 966552 h 1797955"/>
                <a:gd name="connsiteX4" fmla="*/ 1905000 w 3883631"/>
                <a:gd name="connsiteY4" fmla="*/ 0 h 1797955"/>
                <a:gd name="connsiteX0" fmla="*/ 1905000 w 3883631"/>
                <a:gd name="connsiteY0" fmla="*/ 0 h 1813246"/>
                <a:gd name="connsiteX1" fmla="*/ 3883631 w 3883631"/>
                <a:gd name="connsiteY1" fmla="*/ 960120 h 1813246"/>
                <a:gd name="connsiteX2" fmla="*/ 1917671 w 3883631"/>
                <a:gd name="connsiteY2" fmla="*/ 1789512 h 1813246"/>
                <a:gd name="connsiteX3" fmla="*/ 0 w 3883631"/>
                <a:gd name="connsiteY3" fmla="*/ 966552 h 1813246"/>
                <a:gd name="connsiteX4" fmla="*/ 1905000 w 3883631"/>
                <a:gd name="connsiteY4" fmla="*/ 0 h 1813246"/>
                <a:gd name="connsiteX0" fmla="*/ 1905000 w 3883631"/>
                <a:gd name="connsiteY0" fmla="*/ 0 h 1800231"/>
                <a:gd name="connsiteX1" fmla="*/ 3883631 w 3883631"/>
                <a:gd name="connsiteY1" fmla="*/ 960120 h 1800231"/>
                <a:gd name="connsiteX2" fmla="*/ 1917671 w 3883631"/>
                <a:gd name="connsiteY2" fmla="*/ 1789512 h 1800231"/>
                <a:gd name="connsiteX3" fmla="*/ 0 w 3883631"/>
                <a:gd name="connsiteY3" fmla="*/ 966552 h 1800231"/>
                <a:gd name="connsiteX4" fmla="*/ 1905000 w 3883631"/>
                <a:gd name="connsiteY4" fmla="*/ 0 h 1800231"/>
                <a:gd name="connsiteX0" fmla="*/ 1905000 w 3883631"/>
                <a:gd name="connsiteY0" fmla="*/ 0 h 1800231"/>
                <a:gd name="connsiteX1" fmla="*/ 3883631 w 3883631"/>
                <a:gd name="connsiteY1" fmla="*/ 960120 h 1800231"/>
                <a:gd name="connsiteX2" fmla="*/ 1917671 w 3883631"/>
                <a:gd name="connsiteY2" fmla="*/ 1789512 h 1800231"/>
                <a:gd name="connsiteX3" fmla="*/ 0 w 3883631"/>
                <a:gd name="connsiteY3" fmla="*/ 966552 h 1800231"/>
                <a:gd name="connsiteX4" fmla="*/ 1905000 w 3883631"/>
                <a:gd name="connsiteY4" fmla="*/ 0 h 1800231"/>
                <a:gd name="connsiteX0" fmla="*/ 1905000 w 3883631"/>
                <a:gd name="connsiteY0" fmla="*/ 0 h 1800231"/>
                <a:gd name="connsiteX1" fmla="*/ 3883631 w 3883631"/>
                <a:gd name="connsiteY1" fmla="*/ 960120 h 1800231"/>
                <a:gd name="connsiteX2" fmla="*/ 1917671 w 3883631"/>
                <a:gd name="connsiteY2" fmla="*/ 1789512 h 1800231"/>
                <a:gd name="connsiteX3" fmla="*/ 0 w 3883631"/>
                <a:gd name="connsiteY3" fmla="*/ 966552 h 1800231"/>
                <a:gd name="connsiteX4" fmla="*/ 1905000 w 3883631"/>
                <a:gd name="connsiteY4" fmla="*/ 0 h 1800231"/>
                <a:gd name="connsiteX0" fmla="*/ 1905000 w 3883631"/>
                <a:gd name="connsiteY0" fmla="*/ 0 h 1800231"/>
                <a:gd name="connsiteX1" fmla="*/ 3883631 w 3883631"/>
                <a:gd name="connsiteY1" fmla="*/ 960120 h 1800231"/>
                <a:gd name="connsiteX2" fmla="*/ 1917671 w 3883631"/>
                <a:gd name="connsiteY2" fmla="*/ 1789512 h 1800231"/>
                <a:gd name="connsiteX3" fmla="*/ 0 w 3883631"/>
                <a:gd name="connsiteY3" fmla="*/ 966552 h 1800231"/>
                <a:gd name="connsiteX4" fmla="*/ 1905000 w 3883631"/>
                <a:gd name="connsiteY4" fmla="*/ 0 h 1800231"/>
                <a:gd name="connsiteX0" fmla="*/ 1905000 w 3883631"/>
                <a:gd name="connsiteY0" fmla="*/ 0 h 1800231"/>
                <a:gd name="connsiteX1" fmla="*/ 3883631 w 3883631"/>
                <a:gd name="connsiteY1" fmla="*/ 960120 h 1800231"/>
                <a:gd name="connsiteX2" fmla="*/ 1917671 w 3883631"/>
                <a:gd name="connsiteY2" fmla="*/ 1789512 h 1800231"/>
                <a:gd name="connsiteX3" fmla="*/ 0 w 3883631"/>
                <a:gd name="connsiteY3" fmla="*/ 966552 h 1800231"/>
                <a:gd name="connsiteX4" fmla="*/ 1905000 w 3883631"/>
                <a:gd name="connsiteY4" fmla="*/ 0 h 1800231"/>
                <a:gd name="connsiteX0" fmla="*/ 1905000 w 3883631"/>
                <a:gd name="connsiteY0" fmla="*/ 0 h 1800231"/>
                <a:gd name="connsiteX1" fmla="*/ 3883631 w 3883631"/>
                <a:gd name="connsiteY1" fmla="*/ 960120 h 1800231"/>
                <a:gd name="connsiteX2" fmla="*/ 1917671 w 3883631"/>
                <a:gd name="connsiteY2" fmla="*/ 1789512 h 1800231"/>
                <a:gd name="connsiteX3" fmla="*/ 0 w 3883631"/>
                <a:gd name="connsiteY3" fmla="*/ 966552 h 1800231"/>
                <a:gd name="connsiteX4" fmla="*/ 1905000 w 3883631"/>
                <a:gd name="connsiteY4" fmla="*/ 0 h 1800231"/>
                <a:gd name="connsiteX0" fmla="*/ 1905000 w 3883631"/>
                <a:gd name="connsiteY0" fmla="*/ 0 h 1800231"/>
                <a:gd name="connsiteX1" fmla="*/ 3883631 w 3883631"/>
                <a:gd name="connsiteY1" fmla="*/ 960120 h 1800231"/>
                <a:gd name="connsiteX2" fmla="*/ 1917671 w 3883631"/>
                <a:gd name="connsiteY2" fmla="*/ 1789512 h 1800231"/>
                <a:gd name="connsiteX3" fmla="*/ 0 w 3883631"/>
                <a:gd name="connsiteY3" fmla="*/ 966552 h 1800231"/>
                <a:gd name="connsiteX4" fmla="*/ 1905000 w 3883631"/>
                <a:gd name="connsiteY4" fmla="*/ 0 h 1800231"/>
                <a:gd name="connsiteX0" fmla="*/ 2042160 w 3883631"/>
                <a:gd name="connsiteY0" fmla="*/ 0 h 1556391"/>
                <a:gd name="connsiteX1" fmla="*/ 3883631 w 3883631"/>
                <a:gd name="connsiteY1" fmla="*/ 716280 h 1556391"/>
                <a:gd name="connsiteX2" fmla="*/ 1917671 w 3883631"/>
                <a:gd name="connsiteY2" fmla="*/ 1545672 h 1556391"/>
                <a:gd name="connsiteX3" fmla="*/ 0 w 3883631"/>
                <a:gd name="connsiteY3" fmla="*/ 722712 h 1556391"/>
                <a:gd name="connsiteX4" fmla="*/ 2042160 w 3883631"/>
                <a:gd name="connsiteY4" fmla="*/ 0 h 1556391"/>
                <a:gd name="connsiteX0" fmla="*/ 2042160 w 3883631"/>
                <a:gd name="connsiteY0" fmla="*/ 0 h 1556391"/>
                <a:gd name="connsiteX1" fmla="*/ 3883631 w 3883631"/>
                <a:gd name="connsiteY1" fmla="*/ 716280 h 1556391"/>
                <a:gd name="connsiteX2" fmla="*/ 1917671 w 3883631"/>
                <a:gd name="connsiteY2" fmla="*/ 1545672 h 1556391"/>
                <a:gd name="connsiteX3" fmla="*/ 0 w 3883631"/>
                <a:gd name="connsiteY3" fmla="*/ 722712 h 1556391"/>
                <a:gd name="connsiteX4" fmla="*/ 2042160 w 3883631"/>
                <a:gd name="connsiteY4" fmla="*/ 0 h 1556391"/>
                <a:gd name="connsiteX0" fmla="*/ 2042160 w 3883631"/>
                <a:gd name="connsiteY0" fmla="*/ 937 h 1557328"/>
                <a:gd name="connsiteX1" fmla="*/ 3883631 w 3883631"/>
                <a:gd name="connsiteY1" fmla="*/ 717217 h 1557328"/>
                <a:gd name="connsiteX2" fmla="*/ 1917671 w 3883631"/>
                <a:gd name="connsiteY2" fmla="*/ 1546609 h 1557328"/>
                <a:gd name="connsiteX3" fmla="*/ 0 w 3883631"/>
                <a:gd name="connsiteY3" fmla="*/ 723649 h 1557328"/>
                <a:gd name="connsiteX4" fmla="*/ 2042160 w 3883631"/>
                <a:gd name="connsiteY4" fmla="*/ 937 h 1557328"/>
                <a:gd name="connsiteX0" fmla="*/ 2042160 w 3883631"/>
                <a:gd name="connsiteY0" fmla="*/ 0 h 1556391"/>
                <a:gd name="connsiteX1" fmla="*/ 3883631 w 3883631"/>
                <a:gd name="connsiteY1" fmla="*/ 716280 h 1556391"/>
                <a:gd name="connsiteX2" fmla="*/ 1917671 w 3883631"/>
                <a:gd name="connsiteY2" fmla="*/ 1545672 h 1556391"/>
                <a:gd name="connsiteX3" fmla="*/ 0 w 3883631"/>
                <a:gd name="connsiteY3" fmla="*/ 722712 h 1556391"/>
                <a:gd name="connsiteX4" fmla="*/ 2042160 w 3883631"/>
                <a:gd name="connsiteY4" fmla="*/ 0 h 1556391"/>
                <a:gd name="connsiteX0" fmla="*/ 2042160 w 3883631"/>
                <a:gd name="connsiteY0" fmla="*/ 0 h 1556391"/>
                <a:gd name="connsiteX1" fmla="*/ 3883631 w 3883631"/>
                <a:gd name="connsiteY1" fmla="*/ 716280 h 1556391"/>
                <a:gd name="connsiteX2" fmla="*/ 1917671 w 3883631"/>
                <a:gd name="connsiteY2" fmla="*/ 1545672 h 1556391"/>
                <a:gd name="connsiteX3" fmla="*/ 0 w 3883631"/>
                <a:gd name="connsiteY3" fmla="*/ 722712 h 1556391"/>
                <a:gd name="connsiteX4" fmla="*/ 2042160 w 3883631"/>
                <a:gd name="connsiteY4" fmla="*/ 0 h 1556391"/>
                <a:gd name="connsiteX0" fmla="*/ 2042160 w 3883631"/>
                <a:gd name="connsiteY0" fmla="*/ 0 h 1452746"/>
                <a:gd name="connsiteX1" fmla="*/ 3883631 w 3883631"/>
                <a:gd name="connsiteY1" fmla="*/ 716280 h 1452746"/>
                <a:gd name="connsiteX2" fmla="*/ 1704311 w 3883631"/>
                <a:gd name="connsiteY2" fmla="*/ 1408512 h 1452746"/>
                <a:gd name="connsiteX3" fmla="*/ 0 w 3883631"/>
                <a:gd name="connsiteY3" fmla="*/ 722712 h 1452746"/>
                <a:gd name="connsiteX4" fmla="*/ 2042160 w 3883631"/>
                <a:gd name="connsiteY4" fmla="*/ 0 h 1452746"/>
                <a:gd name="connsiteX0" fmla="*/ 2042160 w 3883631"/>
                <a:gd name="connsiteY0" fmla="*/ 0 h 1316206"/>
                <a:gd name="connsiteX1" fmla="*/ 3883631 w 3883631"/>
                <a:gd name="connsiteY1" fmla="*/ 716280 h 1316206"/>
                <a:gd name="connsiteX2" fmla="*/ 1750031 w 3883631"/>
                <a:gd name="connsiteY2" fmla="*/ 1164672 h 1316206"/>
                <a:gd name="connsiteX3" fmla="*/ 0 w 3883631"/>
                <a:gd name="connsiteY3" fmla="*/ 722712 h 1316206"/>
                <a:gd name="connsiteX4" fmla="*/ 2042160 w 3883631"/>
                <a:gd name="connsiteY4" fmla="*/ 0 h 1316206"/>
                <a:gd name="connsiteX0" fmla="*/ 2042160 w 3883631"/>
                <a:gd name="connsiteY0" fmla="*/ 0 h 1316206"/>
                <a:gd name="connsiteX1" fmla="*/ 3883631 w 3883631"/>
                <a:gd name="connsiteY1" fmla="*/ 716280 h 1316206"/>
                <a:gd name="connsiteX2" fmla="*/ 1978631 w 3883631"/>
                <a:gd name="connsiteY2" fmla="*/ 1164672 h 1316206"/>
                <a:gd name="connsiteX3" fmla="*/ 0 w 3883631"/>
                <a:gd name="connsiteY3" fmla="*/ 722712 h 1316206"/>
                <a:gd name="connsiteX4" fmla="*/ 2042160 w 3883631"/>
                <a:gd name="connsiteY4" fmla="*/ 0 h 1316206"/>
                <a:gd name="connsiteX0" fmla="*/ 2042160 w 3883631"/>
                <a:gd name="connsiteY0" fmla="*/ 0 h 1407689"/>
                <a:gd name="connsiteX1" fmla="*/ 3883631 w 3883631"/>
                <a:gd name="connsiteY1" fmla="*/ 716280 h 1407689"/>
                <a:gd name="connsiteX2" fmla="*/ 1978631 w 3883631"/>
                <a:gd name="connsiteY2" fmla="*/ 1164672 h 1407689"/>
                <a:gd name="connsiteX3" fmla="*/ 0 w 3883631"/>
                <a:gd name="connsiteY3" fmla="*/ 722712 h 1407689"/>
                <a:gd name="connsiteX4" fmla="*/ 2042160 w 3883631"/>
                <a:gd name="connsiteY4" fmla="*/ 0 h 1407689"/>
                <a:gd name="connsiteX0" fmla="*/ 2042160 w 3883631"/>
                <a:gd name="connsiteY0" fmla="*/ 0 h 1407689"/>
                <a:gd name="connsiteX1" fmla="*/ 3883631 w 3883631"/>
                <a:gd name="connsiteY1" fmla="*/ 716280 h 1407689"/>
                <a:gd name="connsiteX2" fmla="*/ 1978631 w 3883631"/>
                <a:gd name="connsiteY2" fmla="*/ 1164672 h 1407689"/>
                <a:gd name="connsiteX3" fmla="*/ 0 w 3883631"/>
                <a:gd name="connsiteY3" fmla="*/ 722712 h 1407689"/>
                <a:gd name="connsiteX4" fmla="*/ 2042160 w 3883631"/>
                <a:gd name="connsiteY4" fmla="*/ 0 h 1407689"/>
                <a:gd name="connsiteX0" fmla="*/ 2042160 w 3883631"/>
                <a:gd name="connsiteY0" fmla="*/ 0 h 1498086"/>
                <a:gd name="connsiteX1" fmla="*/ 3883631 w 3883631"/>
                <a:gd name="connsiteY1" fmla="*/ 716280 h 1498086"/>
                <a:gd name="connsiteX2" fmla="*/ 1983393 w 3883631"/>
                <a:gd name="connsiteY2" fmla="*/ 1317072 h 1498086"/>
                <a:gd name="connsiteX3" fmla="*/ 0 w 3883631"/>
                <a:gd name="connsiteY3" fmla="*/ 722712 h 1498086"/>
                <a:gd name="connsiteX4" fmla="*/ 2042160 w 3883631"/>
                <a:gd name="connsiteY4" fmla="*/ 0 h 1498086"/>
                <a:gd name="connsiteX0" fmla="*/ 2042160 w 3883631"/>
                <a:gd name="connsiteY0" fmla="*/ 0 h 1397302"/>
                <a:gd name="connsiteX1" fmla="*/ 3883631 w 3883631"/>
                <a:gd name="connsiteY1" fmla="*/ 716280 h 1397302"/>
                <a:gd name="connsiteX2" fmla="*/ 1983393 w 3883631"/>
                <a:gd name="connsiteY2" fmla="*/ 1317072 h 1397302"/>
                <a:gd name="connsiteX3" fmla="*/ 0 w 3883631"/>
                <a:gd name="connsiteY3" fmla="*/ 722712 h 1397302"/>
                <a:gd name="connsiteX4" fmla="*/ 2042160 w 3883631"/>
                <a:gd name="connsiteY4" fmla="*/ 0 h 1397302"/>
                <a:gd name="connsiteX0" fmla="*/ 2042160 w 3883631"/>
                <a:gd name="connsiteY0" fmla="*/ 0 h 1397302"/>
                <a:gd name="connsiteX1" fmla="*/ 3883631 w 3883631"/>
                <a:gd name="connsiteY1" fmla="*/ 716280 h 1397302"/>
                <a:gd name="connsiteX2" fmla="*/ 1983393 w 3883631"/>
                <a:gd name="connsiteY2" fmla="*/ 1317072 h 1397302"/>
                <a:gd name="connsiteX3" fmla="*/ 0 w 3883631"/>
                <a:gd name="connsiteY3" fmla="*/ 722712 h 1397302"/>
                <a:gd name="connsiteX4" fmla="*/ 2042160 w 3883631"/>
                <a:gd name="connsiteY4" fmla="*/ 0 h 1397302"/>
                <a:gd name="connsiteX0" fmla="*/ 2042160 w 3883631"/>
                <a:gd name="connsiteY0" fmla="*/ 0 h 1429234"/>
                <a:gd name="connsiteX1" fmla="*/ 3883631 w 3883631"/>
                <a:gd name="connsiteY1" fmla="*/ 716280 h 1429234"/>
                <a:gd name="connsiteX2" fmla="*/ 2016730 w 3883631"/>
                <a:gd name="connsiteY2" fmla="*/ 1369460 h 1429234"/>
                <a:gd name="connsiteX3" fmla="*/ 0 w 3883631"/>
                <a:gd name="connsiteY3" fmla="*/ 722712 h 1429234"/>
                <a:gd name="connsiteX4" fmla="*/ 2042160 w 3883631"/>
                <a:gd name="connsiteY4" fmla="*/ 0 h 1429234"/>
                <a:gd name="connsiteX0" fmla="*/ 2042786 w 3884257"/>
                <a:gd name="connsiteY0" fmla="*/ 0 h 1429234"/>
                <a:gd name="connsiteX1" fmla="*/ 3884257 w 3884257"/>
                <a:gd name="connsiteY1" fmla="*/ 716280 h 1429234"/>
                <a:gd name="connsiteX2" fmla="*/ 2017356 w 3884257"/>
                <a:gd name="connsiteY2" fmla="*/ 1369460 h 1429234"/>
                <a:gd name="connsiteX3" fmla="*/ 626 w 3884257"/>
                <a:gd name="connsiteY3" fmla="*/ 722712 h 1429234"/>
                <a:gd name="connsiteX4" fmla="*/ 2042786 w 3884257"/>
                <a:gd name="connsiteY4" fmla="*/ 0 h 1429234"/>
                <a:gd name="connsiteX0" fmla="*/ 2042786 w 3884257"/>
                <a:gd name="connsiteY0" fmla="*/ 0 h 1401715"/>
                <a:gd name="connsiteX1" fmla="*/ 3884257 w 3884257"/>
                <a:gd name="connsiteY1" fmla="*/ 716280 h 1401715"/>
                <a:gd name="connsiteX2" fmla="*/ 2017356 w 3884257"/>
                <a:gd name="connsiteY2" fmla="*/ 1369460 h 1401715"/>
                <a:gd name="connsiteX3" fmla="*/ 626 w 3884257"/>
                <a:gd name="connsiteY3" fmla="*/ 722712 h 1401715"/>
                <a:gd name="connsiteX4" fmla="*/ 2042786 w 3884257"/>
                <a:gd name="connsiteY4" fmla="*/ 0 h 1401715"/>
                <a:gd name="connsiteX0" fmla="*/ 2042786 w 3884257"/>
                <a:gd name="connsiteY0" fmla="*/ 0 h 1401715"/>
                <a:gd name="connsiteX1" fmla="*/ 3884257 w 3884257"/>
                <a:gd name="connsiteY1" fmla="*/ 716280 h 1401715"/>
                <a:gd name="connsiteX2" fmla="*/ 2017356 w 3884257"/>
                <a:gd name="connsiteY2" fmla="*/ 1369460 h 1401715"/>
                <a:gd name="connsiteX3" fmla="*/ 626 w 3884257"/>
                <a:gd name="connsiteY3" fmla="*/ 722712 h 1401715"/>
                <a:gd name="connsiteX4" fmla="*/ 2042786 w 3884257"/>
                <a:gd name="connsiteY4" fmla="*/ 0 h 1401715"/>
                <a:gd name="connsiteX0" fmla="*/ 2042786 w 3884257"/>
                <a:gd name="connsiteY0" fmla="*/ 0 h 1401715"/>
                <a:gd name="connsiteX1" fmla="*/ 3884257 w 3884257"/>
                <a:gd name="connsiteY1" fmla="*/ 716280 h 1401715"/>
                <a:gd name="connsiteX2" fmla="*/ 2017356 w 3884257"/>
                <a:gd name="connsiteY2" fmla="*/ 1369460 h 1401715"/>
                <a:gd name="connsiteX3" fmla="*/ 626 w 3884257"/>
                <a:gd name="connsiteY3" fmla="*/ 722712 h 1401715"/>
                <a:gd name="connsiteX4" fmla="*/ 2042786 w 3884257"/>
                <a:gd name="connsiteY4" fmla="*/ 0 h 1401715"/>
                <a:gd name="connsiteX0" fmla="*/ 2042786 w 3884315"/>
                <a:gd name="connsiteY0" fmla="*/ 0 h 1401715"/>
                <a:gd name="connsiteX1" fmla="*/ 3884257 w 3884315"/>
                <a:gd name="connsiteY1" fmla="*/ 716280 h 1401715"/>
                <a:gd name="connsiteX2" fmla="*/ 2017356 w 3884315"/>
                <a:gd name="connsiteY2" fmla="*/ 1369460 h 1401715"/>
                <a:gd name="connsiteX3" fmla="*/ 626 w 3884315"/>
                <a:gd name="connsiteY3" fmla="*/ 722712 h 1401715"/>
                <a:gd name="connsiteX4" fmla="*/ 2042786 w 3884315"/>
                <a:gd name="connsiteY4" fmla="*/ 0 h 1401715"/>
                <a:gd name="connsiteX0" fmla="*/ 2042786 w 3884315"/>
                <a:gd name="connsiteY0" fmla="*/ 0 h 1401715"/>
                <a:gd name="connsiteX1" fmla="*/ 3884257 w 3884315"/>
                <a:gd name="connsiteY1" fmla="*/ 716280 h 1401715"/>
                <a:gd name="connsiteX2" fmla="*/ 2017356 w 3884315"/>
                <a:gd name="connsiteY2" fmla="*/ 1369460 h 1401715"/>
                <a:gd name="connsiteX3" fmla="*/ 626 w 3884315"/>
                <a:gd name="connsiteY3" fmla="*/ 722712 h 1401715"/>
                <a:gd name="connsiteX4" fmla="*/ 2042786 w 3884315"/>
                <a:gd name="connsiteY4" fmla="*/ 0 h 1401715"/>
                <a:gd name="connsiteX0" fmla="*/ 2042786 w 3884315"/>
                <a:gd name="connsiteY0" fmla="*/ 0 h 1441860"/>
                <a:gd name="connsiteX1" fmla="*/ 3884257 w 3884315"/>
                <a:gd name="connsiteY1" fmla="*/ 716280 h 1441860"/>
                <a:gd name="connsiteX2" fmla="*/ 2017356 w 3884315"/>
                <a:gd name="connsiteY2" fmla="*/ 1369460 h 1441860"/>
                <a:gd name="connsiteX3" fmla="*/ 626 w 3884315"/>
                <a:gd name="connsiteY3" fmla="*/ 722712 h 1441860"/>
                <a:gd name="connsiteX4" fmla="*/ 2042786 w 3884315"/>
                <a:gd name="connsiteY4" fmla="*/ 0 h 1441860"/>
                <a:gd name="connsiteX0" fmla="*/ 2042786 w 3884315"/>
                <a:gd name="connsiteY0" fmla="*/ 0 h 1435027"/>
                <a:gd name="connsiteX1" fmla="*/ 3884257 w 3884315"/>
                <a:gd name="connsiteY1" fmla="*/ 716280 h 1435027"/>
                <a:gd name="connsiteX2" fmla="*/ 1984018 w 3884315"/>
                <a:gd name="connsiteY2" fmla="*/ 1359935 h 1435027"/>
                <a:gd name="connsiteX3" fmla="*/ 626 w 3884315"/>
                <a:gd name="connsiteY3" fmla="*/ 722712 h 1435027"/>
                <a:gd name="connsiteX4" fmla="*/ 2042786 w 3884315"/>
                <a:gd name="connsiteY4" fmla="*/ 0 h 1435027"/>
                <a:gd name="connsiteX0" fmla="*/ 2042786 w 3884315"/>
                <a:gd name="connsiteY0" fmla="*/ 0 h 1468816"/>
                <a:gd name="connsiteX1" fmla="*/ 3884257 w 3884315"/>
                <a:gd name="connsiteY1" fmla="*/ 716280 h 1468816"/>
                <a:gd name="connsiteX2" fmla="*/ 1984018 w 3884315"/>
                <a:gd name="connsiteY2" fmla="*/ 1359935 h 1468816"/>
                <a:gd name="connsiteX3" fmla="*/ 626 w 3884315"/>
                <a:gd name="connsiteY3" fmla="*/ 722712 h 1468816"/>
                <a:gd name="connsiteX4" fmla="*/ 2042786 w 3884315"/>
                <a:gd name="connsiteY4" fmla="*/ 0 h 1468816"/>
                <a:gd name="connsiteX0" fmla="*/ 2042786 w 3884315"/>
                <a:gd name="connsiteY0" fmla="*/ 0 h 1625439"/>
                <a:gd name="connsiteX1" fmla="*/ 3884257 w 3884315"/>
                <a:gd name="connsiteY1" fmla="*/ 716280 h 1625439"/>
                <a:gd name="connsiteX2" fmla="*/ 2026608 w 3884315"/>
                <a:gd name="connsiteY2" fmla="*/ 1558693 h 1625439"/>
                <a:gd name="connsiteX3" fmla="*/ 626 w 3884315"/>
                <a:gd name="connsiteY3" fmla="*/ 722712 h 1625439"/>
                <a:gd name="connsiteX4" fmla="*/ 2042786 w 3884315"/>
                <a:gd name="connsiteY4" fmla="*/ 0 h 1625439"/>
                <a:gd name="connsiteX0" fmla="*/ 2042786 w 3884315"/>
                <a:gd name="connsiteY0" fmla="*/ 0 h 1625439"/>
                <a:gd name="connsiteX1" fmla="*/ 3884257 w 3884315"/>
                <a:gd name="connsiteY1" fmla="*/ 716280 h 1625439"/>
                <a:gd name="connsiteX2" fmla="*/ 2026608 w 3884315"/>
                <a:gd name="connsiteY2" fmla="*/ 1558693 h 1625439"/>
                <a:gd name="connsiteX3" fmla="*/ 626 w 3884315"/>
                <a:gd name="connsiteY3" fmla="*/ 722712 h 1625439"/>
                <a:gd name="connsiteX4" fmla="*/ 2042786 w 3884315"/>
                <a:gd name="connsiteY4" fmla="*/ 0 h 1625439"/>
                <a:gd name="connsiteX0" fmla="*/ 2042786 w 3884315"/>
                <a:gd name="connsiteY0" fmla="*/ 0 h 1625439"/>
                <a:gd name="connsiteX1" fmla="*/ 3884257 w 3884315"/>
                <a:gd name="connsiteY1" fmla="*/ 716280 h 1625439"/>
                <a:gd name="connsiteX2" fmla="*/ 2026608 w 3884315"/>
                <a:gd name="connsiteY2" fmla="*/ 1558693 h 1625439"/>
                <a:gd name="connsiteX3" fmla="*/ 626 w 3884315"/>
                <a:gd name="connsiteY3" fmla="*/ 722712 h 1625439"/>
                <a:gd name="connsiteX4" fmla="*/ 2042786 w 3884315"/>
                <a:gd name="connsiteY4" fmla="*/ 0 h 1625439"/>
                <a:gd name="connsiteX0" fmla="*/ 2042786 w 3884315"/>
                <a:gd name="connsiteY0" fmla="*/ 0 h 1686854"/>
                <a:gd name="connsiteX1" fmla="*/ 3884257 w 3884315"/>
                <a:gd name="connsiteY1" fmla="*/ 716280 h 1686854"/>
                <a:gd name="connsiteX2" fmla="*/ 1927229 w 3884315"/>
                <a:gd name="connsiteY2" fmla="*/ 1629678 h 1686854"/>
                <a:gd name="connsiteX3" fmla="*/ 626 w 3884315"/>
                <a:gd name="connsiteY3" fmla="*/ 722712 h 1686854"/>
                <a:gd name="connsiteX4" fmla="*/ 2042786 w 3884315"/>
                <a:gd name="connsiteY4" fmla="*/ 0 h 1686854"/>
                <a:gd name="connsiteX0" fmla="*/ 2042786 w 3884315"/>
                <a:gd name="connsiteY0" fmla="*/ 0 h 1639848"/>
                <a:gd name="connsiteX1" fmla="*/ 3884257 w 3884315"/>
                <a:gd name="connsiteY1" fmla="*/ 716280 h 1639848"/>
                <a:gd name="connsiteX2" fmla="*/ 1927229 w 3884315"/>
                <a:gd name="connsiteY2" fmla="*/ 1629678 h 1639848"/>
                <a:gd name="connsiteX3" fmla="*/ 626 w 3884315"/>
                <a:gd name="connsiteY3" fmla="*/ 722712 h 1639848"/>
                <a:gd name="connsiteX4" fmla="*/ 2042786 w 3884315"/>
                <a:gd name="connsiteY4" fmla="*/ 0 h 1639848"/>
                <a:gd name="connsiteX0" fmla="*/ 2042786 w 3884315"/>
                <a:gd name="connsiteY0" fmla="*/ 0 h 1707918"/>
                <a:gd name="connsiteX1" fmla="*/ 3884257 w 3884315"/>
                <a:gd name="connsiteY1" fmla="*/ 716280 h 1707918"/>
                <a:gd name="connsiteX2" fmla="*/ 1984017 w 3884315"/>
                <a:gd name="connsiteY2" fmla="*/ 1700663 h 1707918"/>
                <a:gd name="connsiteX3" fmla="*/ 626 w 3884315"/>
                <a:gd name="connsiteY3" fmla="*/ 722712 h 1707918"/>
                <a:gd name="connsiteX4" fmla="*/ 2042786 w 3884315"/>
                <a:gd name="connsiteY4" fmla="*/ 0 h 1707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84315" h="1707918">
                  <a:moveTo>
                    <a:pt x="2042786" y="0"/>
                  </a:moveTo>
                  <a:cubicBezTo>
                    <a:pt x="2687090" y="0"/>
                    <a:pt x="3894003" y="311150"/>
                    <a:pt x="3884257" y="716280"/>
                  </a:cubicBezTo>
                  <a:cubicBezTo>
                    <a:pt x="3846157" y="1221344"/>
                    <a:pt x="3101119" y="1623686"/>
                    <a:pt x="1984017" y="1700663"/>
                  </a:cubicBezTo>
                  <a:cubicBezTo>
                    <a:pt x="1341931" y="1744340"/>
                    <a:pt x="21360" y="1611712"/>
                    <a:pt x="626" y="722712"/>
                  </a:cubicBezTo>
                  <a:cubicBezTo>
                    <a:pt x="-36204" y="107158"/>
                    <a:pt x="1560186" y="2144"/>
                    <a:pt x="2042786" y="0"/>
                  </a:cubicBezTo>
                  <a:close/>
                </a:path>
              </a:pathLst>
            </a:custGeom>
            <a:pattFill prst="pct10">
              <a:fgClr>
                <a:schemeClr val="accent1"/>
              </a:fgClr>
              <a:bgClr>
                <a:schemeClr val="bg1"/>
              </a:bgClr>
            </a:patt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dirty="0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CC2DE24E-462B-4A8F-AC07-4A27A0768473}"/>
                </a:ext>
              </a:extLst>
            </p:cNvPr>
            <p:cNvSpPr/>
            <p:nvPr/>
          </p:nvSpPr>
          <p:spPr>
            <a:xfrm>
              <a:off x="6804874" y="1470337"/>
              <a:ext cx="3917327" cy="3917327"/>
            </a:xfrm>
            <a:prstGeom prst="ellipse">
              <a:avLst/>
            </a:prstGeom>
            <a:noFill/>
            <a:ln w="38100"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/>
            </a:p>
          </p:txBody>
        </p:sp>
        <p:sp>
          <p:nvSpPr>
            <p:cNvPr id="35" name="Arrow: Right 34">
              <a:extLst>
                <a:ext uri="{FF2B5EF4-FFF2-40B4-BE49-F238E27FC236}">
                  <a16:creationId xmlns:a16="http://schemas.microsoft.com/office/drawing/2014/main" id="{D98F2671-65F4-4039-9B5F-34C602C4830F}"/>
                </a:ext>
              </a:extLst>
            </p:cNvPr>
            <p:cNvSpPr/>
            <p:nvPr/>
          </p:nvSpPr>
          <p:spPr>
            <a:xfrm>
              <a:off x="6550149" y="3301886"/>
              <a:ext cx="4681007" cy="254229"/>
            </a:xfrm>
            <a:prstGeom prst="rightArrow">
              <a:avLst>
                <a:gd name="adj1" fmla="val 0"/>
                <a:gd name="adj2" fmla="val 54790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/>
            </a:p>
          </p:txBody>
        </p:sp>
        <p:sp>
          <p:nvSpPr>
            <p:cNvPr id="36" name="Arrow: Right 35">
              <a:extLst>
                <a:ext uri="{FF2B5EF4-FFF2-40B4-BE49-F238E27FC236}">
                  <a16:creationId xmlns:a16="http://schemas.microsoft.com/office/drawing/2014/main" id="{C1F316E1-4096-460B-819A-92714CF80281}"/>
                </a:ext>
              </a:extLst>
            </p:cNvPr>
            <p:cNvSpPr/>
            <p:nvPr/>
          </p:nvSpPr>
          <p:spPr>
            <a:xfrm rot="16200000">
              <a:off x="6423035" y="3174772"/>
              <a:ext cx="4681007" cy="254229"/>
            </a:xfrm>
            <a:prstGeom prst="rightArrow">
              <a:avLst>
                <a:gd name="adj1" fmla="val 0"/>
                <a:gd name="adj2" fmla="val 54790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/>
            </a:p>
          </p:txBody>
        </p:sp>
        <p:sp>
          <p:nvSpPr>
            <p:cNvPr id="37" name="Arrow: Right 36">
              <a:extLst>
                <a:ext uri="{FF2B5EF4-FFF2-40B4-BE49-F238E27FC236}">
                  <a16:creationId xmlns:a16="http://schemas.microsoft.com/office/drawing/2014/main" id="{8D6247B1-CD05-4ED3-A969-0CDB8509BD4D}"/>
                </a:ext>
              </a:extLst>
            </p:cNvPr>
            <p:cNvSpPr/>
            <p:nvPr/>
          </p:nvSpPr>
          <p:spPr>
            <a:xfrm rot="13856631">
              <a:off x="8056601" y="3008656"/>
              <a:ext cx="815918" cy="114000"/>
            </a:xfrm>
            <a:prstGeom prst="rightArrow">
              <a:avLst>
                <a:gd name="adj1" fmla="val 0"/>
                <a:gd name="adj2" fmla="val 54790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D5263B2C-AA29-4AF0-B4C3-E31063F910C4}"/>
                    </a:ext>
                  </a:extLst>
                </p:cNvPr>
                <p:cNvSpPr txBox="1"/>
                <p:nvPr/>
              </p:nvSpPr>
              <p:spPr>
                <a:xfrm>
                  <a:off x="7960338" y="1981016"/>
                  <a:ext cx="605374" cy="49225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3199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∇</m:t>
                        </m:r>
                        <m:r>
                          <a:rPr lang="en-US" sz="3199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oMath>
                    </m:oMathPara>
                  </a14:m>
                  <a:endParaRPr lang="en-US" sz="3199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D5263B2C-AA29-4AF0-B4C3-E31063F910C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60338" y="1981016"/>
                  <a:ext cx="605374" cy="492251"/>
                </a:xfrm>
                <a:prstGeom prst="rect">
                  <a:avLst/>
                </a:prstGeom>
                <a:blipFill>
                  <a:blip r:embed="rId6"/>
                  <a:stretch>
                    <a:fillRect r="-18182" b="-2181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42" name="Picture 41">
            <a:extLst>
              <a:ext uri="{FF2B5EF4-FFF2-40B4-BE49-F238E27FC236}">
                <a16:creationId xmlns:a16="http://schemas.microsoft.com/office/drawing/2014/main" id="{CDC0A289-6B4C-4F8A-A669-C68EFFE6B2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874683" y="3361886"/>
            <a:ext cx="7208044" cy="629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4461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9B86548C-1262-48FE-8C22-6A67E891A5B9}"/>
              </a:ext>
            </a:extLst>
          </p:cNvPr>
          <p:cNvGrpSpPr/>
          <p:nvPr/>
        </p:nvGrpSpPr>
        <p:grpSpPr>
          <a:xfrm>
            <a:off x="-8549799" y="3506195"/>
            <a:ext cx="3592743" cy="1040880"/>
            <a:chOff x="7227743" y="3742302"/>
            <a:chExt cx="3592743" cy="1040880"/>
          </a:xfrm>
        </p:grpSpPr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97252466-2E48-45C0-A93E-20D8200AA02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227743" y="4184391"/>
              <a:ext cx="3592743" cy="598791"/>
            </a:xfrm>
            <a:prstGeom prst="rect">
              <a:avLst/>
            </a:prstGeom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B3663A86-2CD5-4186-AB1D-B25131B2A981}"/>
                </a:ext>
              </a:extLst>
            </p:cNvPr>
            <p:cNvSpPr txBox="1"/>
            <p:nvPr/>
          </p:nvSpPr>
          <p:spPr>
            <a:xfrm>
              <a:off x="8090173" y="3742302"/>
              <a:ext cx="195284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AT" sz="2400" dirty="0"/>
                <a:t>Wulff-Shape:</a:t>
              </a:r>
              <a:endParaRPr lang="en-US" sz="2400" dirty="0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83FEA01-B51E-4844-B4D5-4E8DC527131D}"/>
              </a:ext>
            </a:extLst>
          </p:cNvPr>
          <p:cNvGrpSpPr/>
          <p:nvPr/>
        </p:nvGrpSpPr>
        <p:grpSpPr>
          <a:xfrm>
            <a:off x="-3795064" y="2640762"/>
            <a:ext cx="3141789" cy="3141789"/>
            <a:chOff x="6550149" y="961383"/>
            <a:chExt cx="4681007" cy="4681007"/>
          </a:xfrm>
        </p:grpSpPr>
        <p:sp>
          <p:nvSpPr>
            <p:cNvPr id="33" name="Rectangle 31">
              <a:extLst>
                <a:ext uri="{FF2B5EF4-FFF2-40B4-BE49-F238E27FC236}">
                  <a16:creationId xmlns:a16="http://schemas.microsoft.com/office/drawing/2014/main" id="{CED9E22B-7E27-4AEA-AF8C-AD7A89BCCD2A}"/>
                </a:ext>
              </a:extLst>
            </p:cNvPr>
            <p:cNvSpPr/>
            <p:nvPr/>
          </p:nvSpPr>
          <p:spPr>
            <a:xfrm>
              <a:off x="6839462" y="2712951"/>
              <a:ext cx="3882798" cy="1468242"/>
            </a:xfrm>
            <a:custGeom>
              <a:avLst/>
              <a:gdLst>
                <a:gd name="connsiteX0" fmla="*/ 0 w 3670271"/>
                <a:gd name="connsiteY0" fmla="*/ 0 h 1682832"/>
                <a:gd name="connsiteX1" fmla="*/ 3670271 w 3670271"/>
                <a:gd name="connsiteY1" fmla="*/ 0 h 1682832"/>
                <a:gd name="connsiteX2" fmla="*/ 3670271 w 3670271"/>
                <a:gd name="connsiteY2" fmla="*/ 1682832 h 1682832"/>
                <a:gd name="connsiteX3" fmla="*/ 0 w 3670271"/>
                <a:gd name="connsiteY3" fmla="*/ 1682832 h 1682832"/>
                <a:gd name="connsiteX4" fmla="*/ 0 w 3670271"/>
                <a:gd name="connsiteY4" fmla="*/ 0 h 1682832"/>
                <a:gd name="connsiteX0" fmla="*/ 0 w 3670271"/>
                <a:gd name="connsiteY0" fmla="*/ 0 h 1987632"/>
                <a:gd name="connsiteX1" fmla="*/ 3670271 w 3670271"/>
                <a:gd name="connsiteY1" fmla="*/ 0 h 1987632"/>
                <a:gd name="connsiteX2" fmla="*/ 3670271 w 3670271"/>
                <a:gd name="connsiteY2" fmla="*/ 1682832 h 1987632"/>
                <a:gd name="connsiteX3" fmla="*/ 106680 w 3670271"/>
                <a:gd name="connsiteY3" fmla="*/ 1987632 h 1987632"/>
                <a:gd name="connsiteX4" fmla="*/ 0 w 3670271"/>
                <a:gd name="connsiteY4" fmla="*/ 0 h 1987632"/>
                <a:gd name="connsiteX0" fmla="*/ 213360 w 3883631"/>
                <a:gd name="connsiteY0" fmla="*/ 0 h 1682832"/>
                <a:gd name="connsiteX1" fmla="*/ 3883631 w 3883631"/>
                <a:gd name="connsiteY1" fmla="*/ 0 h 1682832"/>
                <a:gd name="connsiteX2" fmla="*/ 3883631 w 3883631"/>
                <a:gd name="connsiteY2" fmla="*/ 1682832 h 1682832"/>
                <a:gd name="connsiteX3" fmla="*/ 0 w 3883631"/>
                <a:gd name="connsiteY3" fmla="*/ 966552 h 1682832"/>
                <a:gd name="connsiteX4" fmla="*/ 213360 w 3883631"/>
                <a:gd name="connsiteY4" fmla="*/ 0 h 1682832"/>
                <a:gd name="connsiteX0" fmla="*/ 1920240 w 3883631"/>
                <a:gd name="connsiteY0" fmla="*/ 0 h 1850472"/>
                <a:gd name="connsiteX1" fmla="*/ 3883631 w 3883631"/>
                <a:gd name="connsiteY1" fmla="*/ 167640 h 1850472"/>
                <a:gd name="connsiteX2" fmla="*/ 3883631 w 3883631"/>
                <a:gd name="connsiteY2" fmla="*/ 1850472 h 1850472"/>
                <a:gd name="connsiteX3" fmla="*/ 0 w 3883631"/>
                <a:gd name="connsiteY3" fmla="*/ 1134192 h 1850472"/>
                <a:gd name="connsiteX4" fmla="*/ 1920240 w 3883631"/>
                <a:gd name="connsiteY4" fmla="*/ 0 h 1850472"/>
                <a:gd name="connsiteX0" fmla="*/ 1920240 w 3883631"/>
                <a:gd name="connsiteY0" fmla="*/ 0 h 1850472"/>
                <a:gd name="connsiteX1" fmla="*/ 3883631 w 3883631"/>
                <a:gd name="connsiteY1" fmla="*/ 1127760 h 1850472"/>
                <a:gd name="connsiteX2" fmla="*/ 3883631 w 3883631"/>
                <a:gd name="connsiteY2" fmla="*/ 1850472 h 1850472"/>
                <a:gd name="connsiteX3" fmla="*/ 0 w 3883631"/>
                <a:gd name="connsiteY3" fmla="*/ 1134192 h 1850472"/>
                <a:gd name="connsiteX4" fmla="*/ 1920240 w 3883631"/>
                <a:gd name="connsiteY4" fmla="*/ 0 h 1850472"/>
                <a:gd name="connsiteX0" fmla="*/ 1920240 w 3883631"/>
                <a:gd name="connsiteY0" fmla="*/ 0 h 1987632"/>
                <a:gd name="connsiteX1" fmla="*/ 3883631 w 3883631"/>
                <a:gd name="connsiteY1" fmla="*/ 1127760 h 1987632"/>
                <a:gd name="connsiteX2" fmla="*/ 1932911 w 3883631"/>
                <a:gd name="connsiteY2" fmla="*/ 1987632 h 1987632"/>
                <a:gd name="connsiteX3" fmla="*/ 0 w 3883631"/>
                <a:gd name="connsiteY3" fmla="*/ 1134192 h 1987632"/>
                <a:gd name="connsiteX4" fmla="*/ 1920240 w 3883631"/>
                <a:gd name="connsiteY4" fmla="*/ 0 h 1987632"/>
                <a:gd name="connsiteX0" fmla="*/ 1920240 w 3883631"/>
                <a:gd name="connsiteY0" fmla="*/ 0 h 1911432"/>
                <a:gd name="connsiteX1" fmla="*/ 3883631 w 3883631"/>
                <a:gd name="connsiteY1" fmla="*/ 1127760 h 1911432"/>
                <a:gd name="connsiteX2" fmla="*/ 1887191 w 3883631"/>
                <a:gd name="connsiteY2" fmla="*/ 1911432 h 1911432"/>
                <a:gd name="connsiteX3" fmla="*/ 0 w 3883631"/>
                <a:gd name="connsiteY3" fmla="*/ 1134192 h 1911432"/>
                <a:gd name="connsiteX4" fmla="*/ 1920240 w 3883631"/>
                <a:gd name="connsiteY4" fmla="*/ 0 h 1911432"/>
                <a:gd name="connsiteX0" fmla="*/ 1965960 w 3883631"/>
                <a:gd name="connsiteY0" fmla="*/ 0 h 2018112"/>
                <a:gd name="connsiteX1" fmla="*/ 3883631 w 3883631"/>
                <a:gd name="connsiteY1" fmla="*/ 1234440 h 2018112"/>
                <a:gd name="connsiteX2" fmla="*/ 1887191 w 3883631"/>
                <a:gd name="connsiteY2" fmla="*/ 2018112 h 2018112"/>
                <a:gd name="connsiteX3" fmla="*/ 0 w 3883631"/>
                <a:gd name="connsiteY3" fmla="*/ 1240872 h 2018112"/>
                <a:gd name="connsiteX4" fmla="*/ 1965960 w 3883631"/>
                <a:gd name="connsiteY4" fmla="*/ 0 h 2018112"/>
                <a:gd name="connsiteX0" fmla="*/ 1965960 w 3883631"/>
                <a:gd name="connsiteY0" fmla="*/ 0 h 2063832"/>
                <a:gd name="connsiteX1" fmla="*/ 3883631 w 3883631"/>
                <a:gd name="connsiteY1" fmla="*/ 1234440 h 2063832"/>
                <a:gd name="connsiteX2" fmla="*/ 1917671 w 3883631"/>
                <a:gd name="connsiteY2" fmla="*/ 2063832 h 2063832"/>
                <a:gd name="connsiteX3" fmla="*/ 0 w 3883631"/>
                <a:gd name="connsiteY3" fmla="*/ 1240872 h 2063832"/>
                <a:gd name="connsiteX4" fmla="*/ 1965960 w 3883631"/>
                <a:gd name="connsiteY4" fmla="*/ 0 h 2063832"/>
                <a:gd name="connsiteX0" fmla="*/ 1905000 w 3883631"/>
                <a:gd name="connsiteY0" fmla="*/ 0 h 1789512"/>
                <a:gd name="connsiteX1" fmla="*/ 3883631 w 3883631"/>
                <a:gd name="connsiteY1" fmla="*/ 960120 h 1789512"/>
                <a:gd name="connsiteX2" fmla="*/ 1917671 w 3883631"/>
                <a:gd name="connsiteY2" fmla="*/ 1789512 h 1789512"/>
                <a:gd name="connsiteX3" fmla="*/ 0 w 3883631"/>
                <a:gd name="connsiteY3" fmla="*/ 966552 h 1789512"/>
                <a:gd name="connsiteX4" fmla="*/ 1905000 w 3883631"/>
                <a:gd name="connsiteY4" fmla="*/ 0 h 1789512"/>
                <a:gd name="connsiteX0" fmla="*/ 1905000 w 3883631"/>
                <a:gd name="connsiteY0" fmla="*/ 0 h 1789512"/>
                <a:gd name="connsiteX1" fmla="*/ 3883631 w 3883631"/>
                <a:gd name="connsiteY1" fmla="*/ 960120 h 1789512"/>
                <a:gd name="connsiteX2" fmla="*/ 1917671 w 3883631"/>
                <a:gd name="connsiteY2" fmla="*/ 1789512 h 1789512"/>
                <a:gd name="connsiteX3" fmla="*/ 0 w 3883631"/>
                <a:gd name="connsiteY3" fmla="*/ 966552 h 1789512"/>
                <a:gd name="connsiteX4" fmla="*/ 1905000 w 3883631"/>
                <a:gd name="connsiteY4" fmla="*/ 0 h 1789512"/>
                <a:gd name="connsiteX0" fmla="*/ 1905000 w 3883631"/>
                <a:gd name="connsiteY0" fmla="*/ 0 h 1789512"/>
                <a:gd name="connsiteX1" fmla="*/ 3883631 w 3883631"/>
                <a:gd name="connsiteY1" fmla="*/ 960120 h 1789512"/>
                <a:gd name="connsiteX2" fmla="*/ 1917671 w 3883631"/>
                <a:gd name="connsiteY2" fmla="*/ 1789512 h 1789512"/>
                <a:gd name="connsiteX3" fmla="*/ 0 w 3883631"/>
                <a:gd name="connsiteY3" fmla="*/ 966552 h 1789512"/>
                <a:gd name="connsiteX4" fmla="*/ 1905000 w 3883631"/>
                <a:gd name="connsiteY4" fmla="*/ 0 h 1789512"/>
                <a:gd name="connsiteX0" fmla="*/ 1905000 w 3883631"/>
                <a:gd name="connsiteY0" fmla="*/ 0 h 1797955"/>
                <a:gd name="connsiteX1" fmla="*/ 3883631 w 3883631"/>
                <a:gd name="connsiteY1" fmla="*/ 960120 h 1797955"/>
                <a:gd name="connsiteX2" fmla="*/ 1917671 w 3883631"/>
                <a:gd name="connsiteY2" fmla="*/ 1789512 h 1797955"/>
                <a:gd name="connsiteX3" fmla="*/ 0 w 3883631"/>
                <a:gd name="connsiteY3" fmla="*/ 966552 h 1797955"/>
                <a:gd name="connsiteX4" fmla="*/ 1905000 w 3883631"/>
                <a:gd name="connsiteY4" fmla="*/ 0 h 1797955"/>
                <a:gd name="connsiteX0" fmla="*/ 1905000 w 3883631"/>
                <a:gd name="connsiteY0" fmla="*/ 0 h 1797955"/>
                <a:gd name="connsiteX1" fmla="*/ 3883631 w 3883631"/>
                <a:gd name="connsiteY1" fmla="*/ 960120 h 1797955"/>
                <a:gd name="connsiteX2" fmla="*/ 1917671 w 3883631"/>
                <a:gd name="connsiteY2" fmla="*/ 1789512 h 1797955"/>
                <a:gd name="connsiteX3" fmla="*/ 0 w 3883631"/>
                <a:gd name="connsiteY3" fmla="*/ 966552 h 1797955"/>
                <a:gd name="connsiteX4" fmla="*/ 1905000 w 3883631"/>
                <a:gd name="connsiteY4" fmla="*/ 0 h 1797955"/>
                <a:gd name="connsiteX0" fmla="*/ 1905000 w 3883631"/>
                <a:gd name="connsiteY0" fmla="*/ 0 h 1797955"/>
                <a:gd name="connsiteX1" fmla="*/ 3883631 w 3883631"/>
                <a:gd name="connsiteY1" fmla="*/ 960120 h 1797955"/>
                <a:gd name="connsiteX2" fmla="*/ 1917671 w 3883631"/>
                <a:gd name="connsiteY2" fmla="*/ 1789512 h 1797955"/>
                <a:gd name="connsiteX3" fmla="*/ 0 w 3883631"/>
                <a:gd name="connsiteY3" fmla="*/ 966552 h 1797955"/>
                <a:gd name="connsiteX4" fmla="*/ 1905000 w 3883631"/>
                <a:gd name="connsiteY4" fmla="*/ 0 h 1797955"/>
                <a:gd name="connsiteX0" fmla="*/ 1905000 w 3883631"/>
                <a:gd name="connsiteY0" fmla="*/ 0 h 1797955"/>
                <a:gd name="connsiteX1" fmla="*/ 3883631 w 3883631"/>
                <a:gd name="connsiteY1" fmla="*/ 960120 h 1797955"/>
                <a:gd name="connsiteX2" fmla="*/ 1917671 w 3883631"/>
                <a:gd name="connsiteY2" fmla="*/ 1789512 h 1797955"/>
                <a:gd name="connsiteX3" fmla="*/ 0 w 3883631"/>
                <a:gd name="connsiteY3" fmla="*/ 966552 h 1797955"/>
                <a:gd name="connsiteX4" fmla="*/ 1905000 w 3883631"/>
                <a:gd name="connsiteY4" fmla="*/ 0 h 1797955"/>
                <a:gd name="connsiteX0" fmla="*/ 1905000 w 3883631"/>
                <a:gd name="connsiteY0" fmla="*/ 0 h 1797955"/>
                <a:gd name="connsiteX1" fmla="*/ 3883631 w 3883631"/>
                <a:gd name="connsiteY1" fmla="*/ 960120 h 1797955"/>
                <a:gd name="connsiteX2" fmla="*/ 1917671 w 3883631"/>
                <a:gd name="connsiteY2" fmla="*/ 1789512 h 1797955"/>
                <a:gd name="connsiteX3" fmla="*/ 0 w 3883631"/>
                <a:gd name="connsiteY3" fmla="*/ 966552 h 1797955"/>
                <a:gd name="connsiteX4" fmla="*/ 1905000 w 3883631"/>
                <a:gd name="connsiteY4" fmla="*/ 0 h 1797955"/>
                <a:gd name="connsiteX0" fmla="*/ 1905000 w 3883631"/>
                <a:gd name="connsiteY0" fmla="*/ 0 h 1797955"/>
                <a:gd name="connsiteX1" fmla="*/ 3883631 w 3883631"/>
                <a:gd name="connsiteY1" fmla="*/ 960120 h 1797955"/>
                <a:gd name="connsiteX2" fmla="*/ 1917671 w 3883631"/>
                <a:gd name="connsiteY2" fmla="*/ 1789512 h 1797955"/>
                <a:gd name="connsiteX3" fmla="*/ 0 w 3883631"/>
                <a:gd name="connsiteY3" fmla="*/ 966552 h 1797955"/>
                <a:gd name="connsiteX4" fmla="*/ 1905000 w 3883631"/>
                <a:gd name="connsiteY4" fmla="*/ 0 h 1797955"/>
                <a:gd name="connsiteX0" fmla="*/ 1905000 w 3883631"/>
                <a:gd name="connsiteY0" fmla="*/ 0 h 1813246"/>
                <a:gd name="connsiteX1" fmla="*/ 3883631 w 3883631"/>
                <a:gd name="connsiteY1" fmla="*/ 960120 h 1813246"/>
                <a:gd name="connsiteX2" fmla="*/ 1917671 w 3883631"/>
                <a:gd name="connsiteY2" fmla="*/ 1789512 h 1813246"/>
                <a:gd name="connsiteX3" fmla="*/ 0 w 3883631"/>
                <a:gd name="connsiteY3" fmla="*/ 966552 h 1813246"/>
                <a:gd name="connsiteX4" fmla="*/ 1905000 w 3883631"/>
                <a:gd name="connsiteY4" fmla="*/ 0 h 1813246"/>
                <a:gd name="connsiteX0" fmla="*/ 1905000 w 3883631"/>
                <a:gd name="connsiteY0" fmla="*/ 0 h 1800231"/>
                <a:gd name="connsiteX1" fmla="*/ 3883631 w 3883631"/>
                <a:gd name="connsiteY1" fmla="*/ 960120 h 1800231"/>
                <a:gd name="connsiteX2" fmla="*/ 1917671 w 3883631"/>
                <a:gd name="connsiteY2" fmla="*/ 1789512 h 1800231"/>
                <a:gd name="connsiteX3" fmla="*/ 0 w 3883631"/>
                <a:gd name="connsiteY3" fmla="*/ 966552 h 1800231"/>
                <a:gd name="connsiteX4" fmla="*/ 1905000 w 3883631"/>
                <a:gd name="connsiteY4" fmla="*/ 0 h 1800231"/>
                <a:gd name="connsiteX0" fmla="*/ 1905000 w 3883631"/>
                <a:gd name="connsiteY0" fmla="*/ 0 h 1800231"/>
                <a:gd name="connsiteX1" fmla="*/ 3883631 w 3883631"/>
                <a:gd name="connsiteY1" fmla="*/ 960120 h 1800231"/>
                <a:gd name="connsiteX2" fmla="*/ 1917671 w 3883631"/>
                <a:gd name="connsiteY2" fmla="*/ 1789512 h 1800231"/>
                <a:gd name="connsiteX3" fmla="*/ 0 w 3883631"/>
                <a:gd name="connsiteY3" fmla="*/ 966552 h 1800231"/>
                <a:gd name="connsiteX4" fmla="*/ 1905000 w 3883631"/>
                <a:gd name="connsiteY4" fmla="*/ 0 h 1800231"/>
                <a:gd name="connsiteX0" fmla="*/ 1905000 w 3883631"/>
                <a:gd name="connsiteY0" fmla="*/ 0 h 1800231"/>
                <a:gd name="connsiteX1" fmla="*/ 3883631 w 3883631"/>
                <a:gd name="connsiteY1" fmla="*/ 960120 h 1800231"/>
                <a:gd name="connsiteX2" fmla="*/ 1917671 w 3883631"/>
                <a:gd name="connsiteY2" fmla="*/ 1789512 h 1800231"/>
                <a:gd name="connsiteX3" fmla="*/ 0 w 3883631"/>
                <a:gd name="connsiteY3" fmla="*/ 966552 h 1800231"/>
                <a:gd name="connsiteX4" fmla="*/ 1905000 w 3883631"/>
                <a:gd name="connsiteY4" fmla="*/ 0 h 1800231"/>
                <a:gd name="connsiteX0" fmla="*/ 1905000 w 3883631"/>
                <a:gd name="connsiteY0" fmla="*/ 0 h 1800231"/>
                <a:gd name="connsiteX1" fmla="*/ 3883631 w 3883631"/>
                <a:gd name="connsiteY1" fmla="*/ 960120 h 1800231"/>
                <a:gd name="connsiteX2" fmla="*/ 1917671 w 3883631"/>
                <a:gd name="connsiteY2" fmla="*/ 1789512 h 1800231"/>
                <a:gd name="connsiteX3" fmla="*/ 0 w 3883631"/>
                <a:gd name="connsiteY3" fmla="*/ 966552 h 1800231"/>
                <a:gd name="connsiteX4" fmla="*/ 1905000 w 3883631"/>
                <a:gd name="connsiteY4" fmla="*/ 0 h 1800231"/>
                <a:gd name="connsiteX0" fmla="*/ 1905000 w 3883631"/>
                <a:gd name="connsiteY0" fmla="*/ 0 h 1800231"/>
                <a:gd name="connsiteX1" fmla="*/ 3883631 w 3883631"/>
                <a:gd name="connsiteY1" fmla="*/ 960120 h 1800231"/>
                <a:gd name="connsiteX2" fmla="*/ 1917671 w 3883631"/>
                <a:gd name="connsiteY2" fmla="*/ 1789512 h 1800231"/>
                <a:gd name="connsiteX3" fmla="*/ 0 w 3883631"/>
                <a:gd name="connsiteY3" fmla="*/ 966552 h 1800231"/>
                <a:gd name="connsiteX4" fmla="*/ 1905000 w 3883631"/>
                <a:gd name="connsiteY4" fmla="*/ 0 h 1800231"/>
                <a:gd name="connsiteX0" fmla="*/ 1905000 w 3883631"/>
                <a:gd name="connsiteY0" fmla="*/ 0 h 1800231"/>
                <a:gd name="connsiteX1" fmla="*/ 3883631 w 3883631"/>
                <a:gd name="connsiteY1" fmla="*/ 960120 h 1800231"/>
                <a:gd name="connsiteX2" fmla="*/ 1917671 w 3883631"/>
                <a:gd name="connsiteY2" fmla="*/ 1789512 h 1800231"/>
                <a:gd name="connsiteX3" fmla="*/ 0 w 3883631"/>
                <a:gd name="connsiteY3" fmla="*/ 966552 h 1800231"/>
                <a:gd name="connsiteX4" fmla="*/ 1905000 w 3883631"/>
                <a:gd name="connsiteY4" fmla="*/ 0 h 1800231"/>
                <a:gd name="connsiteX0" fmla="*/ 1905000 w 3883631"/>
                <a:gd name="connsiteY0" fmla="*/ 0 h 1800231"/>
                <a:gd name="connsiteX1" fmla="*/ 3883631 w 3883631"/>
                <a:gd name="connsiteY1" fmla="*/ 960120 h 1800231"/>
                <a:gd name="connsiteX2" fmla="*/ 1917671 w 3883631"/>
                <a:gd name="connsiteY2" fmla="*/ 1789512 h 1800231"/>
                <a:gd name="connsiteX3" fmla="*/ 0 w 3883631"/>
                <a:gd name="connsiteY3" fmla="*/ 966552 h 1800231"/>
                <a:gd name="connsiteX4" fmla="*/ 1905000 w 3883631"/>
                <a:gd name="connsiteY4" fmla="*/ 0 h 1800231"/>
                <a:gd name="connsiteX0" fmla="*/ 2042160 w 3883631"/>
                <a:gd name="connsiteY0" fmla="*/ 0 h 1556391"/>
                <a:gd name="connsiteX1" fmla="*/ 3883631 w 3883631"/>
                <a:gd name="connsiteY1" fmla="*/ 716280 h 1556391"/>
                <a:gd name="connsiteX2" fmla="*/ 1917671 w 3883631"/>
                <a:gd name="connsiteY2" fmla="*/ 1545672 h 1556391"/>
                <a:gd name="connsiteX3" fmla="*/ 0 w 3883631"/>
                <a:gd name="connsiteY3" fmla="*/ 722712 h 1556391"/>
                <a:gd name="connsiteX4" fmla="*/ 2042160 w 3883631"/>
                <a:gd name="connsiteY4" fmla="*/ 0 h 1556391"/>
                <a:gd name="connsiteX0" fmla="*/ 2042160 w 3883631"/>
                <a:gd name="connsiteY0" fmla="*/ 0 h 1556391"/>
                <a:gd name="connsiteX1" fmla="*/ 3883631 w 3883631"/>
                <a:gd name="connsiteY1" fmla="*/ 716280 h 1556391"/>
                <a:gd name="connsiteX2" fmla="*/ 1917671 w 3883631"/>
                <a:gd name="connsiteY2" fmla="*/ 1545672 h 1556391"/>
                <a:gd name="connsiteX3" fmla="*/ 0 w 3883631"/>
                <a:gd name="connsiteY3" fmla="*/ 722712 h 1556391"/>
                <a:gd name="connsiteX4" fmla="*/ 2042160 w 3883631"/>
                <a:gd name="connsiteY4" fmla="*/ 0 h 1556391"/>
                <a:gd name="connsiteX0" fmla="*/ 2042160 w 3883631"/>
                <a:gd name="connsiteY0" fmla="*/ 937 h 1557328"/>
                <a:gd name="connsiteX1" fmla="*/ 3883631 w 3883631"/>
                <a:gd name="connsiteY1" fmla="*/ 717217 h 1557328"/>
                <a:gd name="connsiteX2" fmla="*/ 1917671 w 3883631"/>
                <a:gd name="connsiteY2" fmla="*/ 1546609 h 1557328"/>
                <a:gd name="connsiteX3" fmla="*/ 0 w 3883631"/>
                <a:gd name="connsiteY3" fmla="*/ 723649 h 1557328"/>
                <a:gd name="connsiteX4" fmla="*/ 2042160 w 3883631"/>
                <a:gd name="connsiteY4" fmla="*/ 937 h 1557328"/>
                <a:gd name="connsiteX0" fmla="*/ 2042160 w 3883631"/>
                <a:gd name="connsiteY0" fmla="*/ 0 h 1556391"/>
                <a:gd name="connsiteX1" fmla="*/ 3883631 w 3883631"/>
                <a:gd name="connsiteY1" fmla="*/ 716280 h 1556391"/>
                <a:gd name="connsiteX2" fmla="*/ 1917671 w 3883631"/>
                <a:gd name="connsiteY2" fmla="*/ 1545672 h 1556391"/>
                <a:gd name="connsiteX3" fmla="*/ 0 w 3883631"/>
                <a:gd name="connsiteY3" fmla="*/ 722712 h 1556391"/>
                <a:gd name="connsiteX4" fmla="*/ 2042160 w 3883631"/>
                <a:gd name="connsiteY4" fmla="*/ 0 h 1556391"/>
                <a:gd name="connsiteX0" fmla="*/ 2042160 w 3883631"/>
                <a:gd name="connsiteY0" fmla="*/ 0 h 1556391"/>
                <a:gd name="connsiteX1" fmla="*/ 3883631 w 3883631"/>
                <a:gd name="connsiteY1" fmla="*/ 716280 h 1556391"/>
                <a:gd name="connsiteX2" fmla="*/ 1917671 w 3883631"/>
                <a:gd name="connsiteY2" fmla="*/ 1545672 h 1556391"/>
                <a:gd name="connsiteX3" fmla="*/ 0 w 3883631"/>
                <a:gd name="connsiteY3" fmla="*/ 722712 h 1556391"/>
                <a:gd name="connsiteX4" fmla="*/ 2042160 w 3883631"/>
                <a:gd name="connsiteY4" fmla="*/ 0 h 1556391"/>
                <a:gd name="connsiteX0" fmla="*/ 2042160 w 3883631"/>
                <a:gd name="connsiteY0" fmla="*/ 0 h 1452746"/>
                <a:gd name="connsiteX1" fmla="*/ 3883631 w 3883631"/>
                <a:gd name="connsiteY1" fmla="*/ 716280 h 1452746"/>
                <a:gd name="connsiteX2" fmla="*/ 1704311 w 3883631"/>
                <a:gd name="connsiteY2" fmla="*/ 1408512 h 1452746"/>
                <a:gd name="connsiteX3" fmla="*/ 0 w 3883631"/>
                <a:gd name="connsiteY3" fmla="*/ 722712 h 1452746"/>
                <a:gd name="connsiteX4" fmla="*/ 2042160 w 3883631"/>
                <a:gd name="connsiteY4" fmla="*/ 0 h 1452746"/>
                <a:gd name="connsiteX0" fmla="*/ 2042160 w 3883631"/>
                <a:gd name="connsiteY0" fmla="*/ 0 h 1316206"/>
                <a:gd name="connsiteX1" fmla="*/ 3883631 w 3883631"/>
                <a:gd name="connsiteY1" fmla="*/ 716280 h 1316206"/>
                <a:gd name="connsiteX2" fmla="*/ 1750031 w 3883631"/>
                <a:gd name="connsiteY2" fmla="*/ 1164672 h 1316206"/>
                <a:gd name="connsiteX3" fmla="*/ 0 w 3883631"/>
                <a:gd name="connsiteY3" fmla="*/ 722712 h 1316206"/>
                <a:gd name="connsiteX4" fmla="*/ 2042160 w 3883631"/>
                <a:gd name="connsiteY4" fmla="*/ 0 h 1316206"/>
                <a:gd name="connsiteX0" fmla="*/ 2042160 w 3883631"/>
                <a:gd name="connsiteY0" fmla="*/ 0 h 1316206"/>
                <a:gd name="connsiteX1" fmla="*/ 3883631 w 3883631"/>
                <a:gd name="connsiteY1" fmla="*/ 716280 h 1316206"/>
                <a:gd name="connsiteX2" fmla="*/ 1978631 w 3883631"/>
                <a:gd name="connsiteY2" fmla="*/ 1164672 h 1316206"/>
                <a:gd name="connsiteX3" fmla="*/ 0 w 3883631"/>
                <a:gd name="connsiteY3" fmla="*/ 722712 h 1316206"/>
                <a:gd name="connsiteX4" fmla="*/ 2042160 w 3883631"/>
                <a:gd name="connsiteY4" fmla="*/ 0 h 1316206"/>
                <a:gd name="connsiteX0" fmla="*/ 2042160 w 3883631"/>
                <a:gd name="connsiteY0" fmla="*/ 0 h 1407689"/>
                <a:gd name="connsiteX1" fmla="*/ 3883631 w 3883631"/>
                <a:gd name="connsiteY1" fmla="*/ 716280 h 1407689"/>
                <a:gd name="connsiteX2" fmla="*/ 1978631 w 3883631"/>
                <a:gd name="connsiteY2" fmla="*/ 1164672 h 1407689"/>
                <a:gd name="connsiteX3" fmla="*/ 0 w 3883631"/>
                <a:gd name="connsiteY3" fmla="*/ 722712 h 1407689"/>
                <a:gd name="connsiteX4" fmla="*/ 2042160 w 3883631"/>
                <a:gd name="connsiteY4" fmla="*/ 0 h 1407689"/>
                <a:gd name="connsiteX0" fmla="*/ 2042160 w 3883631"/>
                <a:gd name="connsiteY0" fmla="*/ 0 h 1407689"/>
                <a:gd name="connsiteX1" fmla="*/ 3883631 w 3883631"/>
                <a:gd name="connsiteY1" fmla="*/ 716280 h 1407689"/>
                <a:gd name="connsiteX2" fmla="*/ 1978631 w 3883631"/>
                <a:gd name="connsiteY2" fmla="*/ 1164672 h 1407689"/>
                <a:gd name="connsiteX3" fmla="*/ 0 w 3883631"/>
                <a:gd name="connsiteY3" fmla="*/ 722712 h 1407689"/>
                <a:gd name="connsiteX4" fmla="*/ 2042160 w 3883631"/>
                <a:gd name="connsiteY4" fmla="*/ 0 h 1407689"/>
                <a:gd name="connsiteX0" fmla="*/ 2042160 w 3883631"/>
                <a:gd name="connsiteY0" fmla="*/ 0 h 1498086"/>
                <a:gd name="connsiteX1" fmla="*/ 3883631 w 3883631"/>
                <a:gd name="connsiteY1" fmla="*/ 716280 h 1498086"/>
                <a:gd name="connsiteX2" fmla="*/ 1983393 w 3883631"/>
                <a:gd name="connsiteY2" fmla="*/ 1317072 h 1498086"/>
                <a:gd name="connsiteX3" fmla="*/ 0 w 3883631"/>
                <a:gd name="connsiteY3" fmla="*/ 722712 h 1498086"/>
                <a:gd name="connsiteX4" fmla="*/ 2042160 w 3883631"/>
                <a:gd name="connsiteY4" fmla="*/ 0 h 1498086"/>
                <a:gd name="connsiteX0" fmla="*/ 2042160 w 3883631"/>
                <a:gd name="connsiteY0" fmla="*/ 0 h 1397302"/>
                <a:gd name="connsiteX1" fmla="*/ 3883631 w 3883631"/>
                <a:gd name="connsiteY1" fmla="*/ 716280 h 1397302"/>
                <a:gd name="connsiteX2" fmla="*/ 1983393 w 3883631"/>
                <a:gd name="connsiteY2" fmla="*/ 1317072 h 1397302"/>
                <a:gd name="connsiteX3" fmla="*/ 0 w 3883631"/>
                <a:gd name="connsiteY3" fmla="*/ 722712 h 1397302"/>
                <a:gd name="connsiteX4" fmla="*/ 2042160 w 3883631"/>
                <a:gd name="connsiteY4" fmla="*/ 0 h 1397302"/>
                <a:gd name="connsiteX0" fmla="*/ 2042160 w 3883631"/>
                <a:gd name="connsiteY0" fmla="*/ 0 h 1397302"/>
                <a:gd name="connsiteX1" fmla="*/ 3883631 w 3883631"/>
                <a:gd name="connsiteY1" fmla="*/ 716280 h 1397302"/>
                <a:gd name="connsiteX2" fmla="*/ 1983393 w 3883631"/>
                <a:gd name="connsiteY2" fmla="*/ 1317072 h 1397302"/>
                <a:gd name="connsiteX3" fmla="*/ 0 w 3883631"/>
                <a:gd name="connsiteY3" fmla="*/ 722712 h 1397302"/>
                <a:gd name="connsiteX4" fmla="*/ 2042160 w 3883631"/>
                <a:gd name="connsiteY4" fmla="*/ 0 h 1397302"/>
                <a:gd name="connsiteX0" fmla="*/ 2042160 w 3883631"/>
                <a:gd name="connsiteY0" fmla="*/ 0 h 1429234"/>
                <a:gd name="connsiteX1" fmla="*/ 3883631 w 3883631"/>
                <a:gd name="connsiteY1" fmla="*/ 716280 h 1429234"/>
                <a:gd name="connsiteX2" fmla="*/ 2016730 w 3883631"/>
                <a:gd name="connsiteY2" fmla="*/ 1369460 h 1429234"/>
                <a:gd name="connsiteX3" fmla="*/ 0 w 3883631"/>
                <a:gd name="connsiteY3" fmla="*/ 722712 h 1429234"/>
                <a:gd name="connsiteX4" fmla="*/ 2042160 w 3883631"/>
                <a:gd name="connsiteY4" fmla="*/ 0 h 1429234"/>
                <a:gd name="connsiteX0" fmla="*/ 2042786 w 3884257"/>
                <a:gd name="connsiteY0" fmla="*/ 0 h 1429234"/>
                <a:gd name="connsiteX1" fmla="*/ 3884257 w 3884257"/>
                <a:gd name="connsiteY1" fmla="*/ 716280 h 1429234"/>
                <a:gd name="connsiteX2" fmla="*/ 2017356 w 3884257"/>
                <a:gd name="connsiteY2" fmla="*/ 1369460 h 1429234"/>
                <a:gd name="connsiteX3" fmla="*/ 626 w 3884257"/>
                <a:gd name="connsiteY3" fmla="*/ 722712 h 1429234"/>
                <a:gd name="connsiteX4" fmla="*/ 2042786 w 3884257"/>
                <a:gd name="connsiteY4" fmla="*/ 0 h 1429234"/>
                <a:gd name="connsiteX0" fmla="*/ 2042786 w 3884257"/>
                <a:gd name="connsiteY0" fmla="*/ 0 h 1401715"/>
                <a:gd name="connsiteX1" fmla="*/ 3884257 w 3884257"/>
                <a:gd name="connsiteY1" fmla="*/ 716280 h 1401715"/>
                <a:gd name="connsiteX2" fmla="*/ 2017356 w 3884257"/>
                <a:gd name="connsiteY2" fmla="*/ 1369460 h 1401715"/>
                <a:gd name="connsiteX3" fmla="*/ 626 w 3884257"/>
                <a:gd name="connsiteY3" fmla="*/ 722712 h 1401715"/>
                <a:gd name="connsiteX4" fmla="*/ 2042786 w 3884257"/>
                <a:gd name="connsiteY4" fmla="*/ 0 h 1401715"/>
                <a:gd name="connsiteX0" fmla="*/ 2042786 w 3884257"/>
                <a:gd name="connsiteY0" fmla="*/ 0 h 1401715"/>
                <a:gd name="connsiteX1" fmla="*/ 3884257 w 3884257"/>
                <a:gd name="connsiteY1" fmla="*/ 716280 h 1401715"/>
                <a:gd name="connsiteX2" fmla="*/ 2017356 w 3884257"/>
                <a:gd name="connsiteY2" fmla="*/ 1369460 h 1401715"/>
                <a:gd name="connsiteX3" fmla="*/ 626 w 3884257"/>
                <a:gd name="connsiteY3" fmla="*/ 722712 h 1401715"/>
                <a:gd name="connsiteX4" fmla="*/ 2042786 w 3884257"/>
                <a:gd name="connsiteY4" fmla="*/ 0 h 1401715"/>
                <a:gd name="connsiteX0" fmla="*/ 2042786 w 3884257"/>
                <a:gd name="connsiteY0" fmla="*/ 0 h 1401715"/>
                <a:gd name="connsiteX1" fmla="*/ 3884257 w 3884257"/>
                <a:gd name="connsiteY1" fmla="*/ 716280 h 1401715"/>
                <a:gd name="connsiteX2" fmla="*/ 2017356 w 3884257"/>
                <a:gd name="connsiteY2" fmla="*/ 1369460 h 1401715"/>
                <a:gd name="connsiteX3" fmla="*/ 626 w 3884257"/>
                <a:gd name="connsiteY3" fmla="*/ 722712 h 1401715"/>
                <a:gd name="connsiteX4" fmla="*/ 2042786 w 3884257"/>
                <a:gd name="connsiteY4" fmla="*/ 0 h 1401715"/>
                <a:gd name="connsiteX0" fmla="*/ 2042786 w 3884315"/>
                <a:gd name="connsiteY0" fmla="*/ 0 h 1401715"/>
                <a:gd name="connsiteX1" fmla="*/ 3884257 w 3884315"/>
                <a:gd name="connsiteY1" fmla="*/ 716280 h 1401715"/>
                <a:gd name="connsiteX2" fmla="*/ 2017356 w 3884315"/>
                <a:gd name="connsiteY2" fmla="*/ 1369460 h 1401715"/>
                <a:gd name="connsiteX3" fmla="*/ 626 w 3884315"/>
                <a:gd name="connsiteY3" fmla="*/ 722712 h 1401715"/>
                <a:gd name="connsiteX4" fmla="*/ 2042786 w 3884315"/>
                <a:gd name="connsiteY4" fmla="*/ 0 h 1401715"/>
                <a:gd name="connsiteX0" fmla="*/ 2042786 w 3884315"/>
                <a:gd name="connsiteY0" fmla="*/ 0 h 1401715"/>
                <a:gd name="connsiteX1" fmla="*/ 3884257 w 3884315"/>
                <a:gd name="connsiteY1" fmla="*/ 716280 h 1401715"/>
                <a:gd name="connsiteX2" fmla="*/ 2017356 w 3884315"/>
                <a:gd name="connsiteY2" fmla="*/ 1369460 h 1401715"/>
                <a:gd name="connsiteX3" fmla="*/ 626 w 3884315"/>
                <a:gd name="connsiteY3" fmla="*/ 722712 h 1401715"/>
                <a:gd name="connsiteX4" fmla="*/ 2042786 w 3884315"/>
                <a:gd name="connsiteY4" fmla="*/ 0 h 1401715"/>
                <a:gd name="connsiteX0" fmla="*/ 2042786 w 3884315"/>
                <a:gd name="connsiteY0" fmla="*/ 0 h 1441860"/>
                <a:gd name="connsiteX1" fmla="*/ 3884257 w 3884315"/>
                <a:gd name="connsiteY1" fmla="*/ 716280 h 1441860"/>
                <a:gd name="connsiteX2" fmla="*/ 2017356 w 3884315"/>
                <a:gd name="connsiteY2" fmla="*/ 1369460 h 1441860"/>
                <a:gd name="connsiteX3" fmla="*/ 626 w 3884315"/>
                <a:gd name="connsiteY3" fmla="*/ 722712 h 1441860"/>
                <a:gd name="connsiteX4" fmla="*/ 2042786 w 3884315"/>
                <a:gd name="connsiteY4" fmla="*/ 0 h 1441860"/>
                <a:gd name="connsiteX0" fmla="*/ 2042786 w 3884315"/>
                <a:gd name="connsiteY0" fmla="*/ 0 h 1435027"/>
                <a:gd name="connsiteX1" fmla="*/ 3884257 w 3884315"/>
                <a:gd name="connsiteY1" fmla="*/ 716280 h 1435027"/>
                <a:gd name="connsiteX2" fmla="*/ 1984018 w 3884315"/>
                <a:gd name="connsiteY2" fmla="*/ 1359935 h 1435027"/>
                <a:gd name="connsiteX3" fmla="*/ 626 w 3884315"/>
                <a:gd name="connsiteY3" fmla="*/ 722712 h 1435027"/>
                <a:gd name="connsiteX4" fmla="*/ 2042786 w 3884315"/>
                <a:gd name="connsiteY4" fmla="*/ 0 h 1435027"/>
                <a:gd name="connsiteX0" fmla="*/ 2042786 w 3884315"/>
                <a:gd name="connsiteY0" fmla="*/ 0 h 1468816"/>
                <a:gd name="connsiteX1" fmla="*/ 3884257 w 3884315"/>
                <a:gd name="connsiteY1" fmla="*/ 716280 h 1468816"/>
                <a:gd name="connsiteX2" fmla="*/ 1984018 w 3884315"/>
                <a:gd name="connsiteY2" fmla="*/ 1359935 h 1468816"/>
                <a:gd name="connsiteX3" fmla="*/ 626 w 3884315"/>
                <a:gd name="connsiteY3" fmla="*/ 722712 h 1468816"/>
                <a:gd name="connsiteX4" fmla="*/ 2042786 w 3884315"/>
                <a:gd name="connsiteY4" fmla="*/ 0 h 1468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84315" h="1468816">
                  <a:moveTo>
                    <a:pt x="2042786" y="0"/>
                  </a:moveTo>
                  <a:cubicBezTo>
                    <a:pt x="2687090" y="0"/>
                    <a:pt x="3894003" y="311150"/>
                    <a:pt x="3884257" y="716280"/>
                  </a:cubicBezTo>
                  <a:cubicBezTo>
                    <a:pt x="3846157" y="1221344"/>
                    <a:pt x="3072726" y="899639"/>
                    <a:pt x="1984018" y="1359935"/>
                  </a:cubicBezTo>
                  <a:cubicBezTo>
                    <a:pt x="1640069" y="1531384"/>
                    <a:pt x="21360" y="1611712"/>
                    <a:pt x="626" y="722712"/>
                  </a:cubicBezTo>
                  <a:cubicBezTo>
                    <a:pt x="-36204" y="107158"/>
                    <a:pt x="1560186" y="2144"/>
                    <a:pt x="2042786" y="0"/>
                  </a:cubicBezTo>
                  <a:close/>
                </a:path>
              </a:pathLst>
            </a:custGeom>
            <a:pattFill prst="pct10">
              <a:fgClr>
                <a:schemeClr val="accent1"/>
              </a:fgClr>
              <a:bgClr>
                <a:schemeClr val="bg1"/>
              </a:bgClr>
            </a:patt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CC2DE24E-462B-4A8F-AC07-4A27A0768473}"/>
                </a:ext>
              </a:extLst>
            </p:cNvPr>
            <p:cNvSpPr/>
            <p:nvPr/>
          </p:nvSpPr>
          <p:spPr>
            <a:xfrm>
              <a:off x="6804874" y="1470337"/>
              <a:ext cx="3917327" cy="3917327"/>
            </a:xfrm>
            <a:prstGeom prst="ellipse">
              <a:avLst/>
            </a:prstGeom>
            <a:noFill/>
            <a:ln w="38100"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/>
            </a:p>
          </p:txBody>
        </p:sp>
        <p:sp>
          <p:nvSpPr>
            <p:cNvPr id="35" name="Arrow: Right 34">
              <a:extLst>
                <a:ext uri="{FF2B5EF4-FFF2-40B4-BE49-F238E27FC236}">
                  <a16:creationId xmlns:a16="http://schemas.microsoft.com/office/drawing/2014/main" id="{D98F2671-65F4-4039-9B5F-34C602C4830F}"/>
                </a:ext>
              </a:extLst>
            </p:cNvPr>
            <p:cNvSpPr/>
            <p:nvPr/>
          </p:nvSpPr>
          <p:spPr>
            <a:xfrm>
              <a:off x="6550149" y="3301886"/>
              <a:ext cx="4681007" cy="254229"/>
            </a:xfrm>
            <a:prstGeom prst="rightArrow">
              <a:avLst>
                <a:gd name="adj1" fmla="val 0"/>
                <a:gd name="adj2" fmla="val 54790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/>
            </a:p>
          </p:txBody>
        </p:sp>
        <p:sp>
          <p:nvSpPr>
            <p:cNvPr id="36" name="Arrow: Right 35">
              <a:extLst>
                <a:ext uri="{FF2B5EF4-FFF2-40B4-BE49-F238E27FC236}">
                  <a16:creationId xmlns:a16="http://schemas.microsoft.com/office/drawing/2014/main" id="{C1F316E1-4096-460B-819A-92714CF80281}"/>
                </a:ext>
              </a:extLst>
            </p:cNvPr>
            <p:cNvSpPr/>
            <p:nvPr/>
          </p:nvSpPr>
          <p:spPr>
            <a:xfrm rot="16200000">
              <a:off x="6423035" y="3174772"/>
              <a:ext cx="4681007" cy="254229"/>
            </a:xfrm>
            <a:prstGeom prst="rightArrow">
              <a:avLst>
                <a:gd name="adj1" fmla="val 0"/>
                <a:gd name="adj2" fmla="val 54790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/>
            </a:p>
          </p:txBody>
        </p:sp>
        <p:sp>
          <p:nvSpPr>
            <p:cNvPr id="37" name="Arrow: Right 36">
              <a:extLst>
                <a:ext uri="{FF2B5EF4-FFF2-40B4-BE49-F238E27FC236}">
                  <a16:creationId xmlns:a16="http://schemas.microsoft.com/office/drawing/2014/main" id="{8D6247B1-CD05-4ED3-A969-0CDB8509BD4D}"/>
                </a:ext>
              </a:extLst>
            </p:cNvPr>
            <p:cNvSpPr/>
            <p:nvPr/>
          </p:nvSpPr>
          <p:spPr>
            <a:xfrm rot="13856631">
              <a:off x="8056601" y="3008656"/>
              <a:ext cx="815918" cy="114000"/>
            </a:xfrm>
            <a:prstGeom prst="rightArrow">
              <a:avLst>
                <a:gd name="adj1" fmla="val 0"/>
                <a:gd name="adj2" fmla="val 54790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D5263B2C-AA29-4AF0-B4C3-E31063F910C4}"/>
                    </a:ext>
                  </a:extLst>
                </p:cNvPr>
                <p:cNvSpPr txBox="1"/>
                <p:nvPr/>
              </p:nvSpPr>
              <p:spPr>
                <a:xfrm>
                  <a:off x="7960338" y="1981016"/>
                  <a:ext cx="605374" cy="49225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3199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∇</m:t>
                        </m:r>
                        <m:r>
                          <a:rPr lang="en-US" sz="3199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oMath>
                    </m:oMathPara>
                  </a14:m>
                  <a:endParaRPr lang="en-US" sz="3199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D5263B2C-AA29-4AF0-B4C3-E31063F910C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60338" y="1981016"/>
                  <a:ext cx="605374" cy="492251"/>
                </a:xfrm>
                <a:prstGeom prst="rect">
                  <a:avLst/>
                </a:prstGeom>
                <a:blipFill>
                  <a:blip r:embed="rId3"/>
                  <a:stretch>
                    <a:fillRect r="-18182" b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0203B9A-7029-462E-9D8B-C32B1496FB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23.10.2018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C1DBC1-0B5C-4D98-9D2E-206DDA9830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Michael Seeber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49D34A-1221-4139-B4E3-AA325C620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14</a:t>
            </a:fld>
            <a:endParaRPr lang="en-GB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DAA34FF-7F6B-4C94-B2BA-2DBC80DD02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593226"/>
            <a:ext cx="11537950" cy="564014"/>
          </a:xfrm>
        </p:spPr>
        <p:txBody>
          <a:bodyPr/>
          <a:lstStyle/>
          <a:p>
            <a:r>
              <a:rPr lang="en-US" dirty="0"/>
              <a:t>Learned Priors - Theory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BDDAAAB-B189-43E8-870F-09FE4AE1F7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679" y="1327133"/>
            <a:ext cx="10690292" cy="1301637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9C6DDDB9-EDD1-4156-8298-4B3921DDBC6D}"/>
              </a:ext>
            </a:extLst>
          </p:cNvPr>
          <p:cNvGrpSpPr/>
          <p:nvPr/>
        </p:nvGrpSpPr>
        <p:grpSpPr>
          <a:xfrm>
            <a:off x="2588419" y="2038151"/>
            <a:ext cx="3198019" cy="628849"/>
            <a:chOff x="2588419" y="2038151"/>
            <a:chExt cx="3198019" cy="628849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21EA0F4-5378-4468-8D96-3D62E264EAED}"/>
                </a:ext>
              </a:extLst>
            </p:cNvPr>
            <p:cNvSpPr/>
            <p:nvPr/>
          </p:nvSpPr>
          <p:spPr>
            <a:xfrm>
              <a:off x="2588419" y="2286000"/>
              <a:ext cx="1600200" cy="381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6AF3461-B162-40CA-B627-B6C5D2674AED}"/>
                </a:ext>
              </a:extLst>
            </p:cNvPr>
            <p:cNvSpPr/>
            <p:nvPr/>
          </p:nvSpPr>
          <p:spPr>
            <a:xfrm>
              <a:off x="2905941" y="2053012"/>
              <a:ext cx="1066778" cy="29655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C08DF6C-A37D-4525-A657-8510A4F8BDDD}"/>
                </a:ext>
              </a:extLst>
            </p:cNvPr>
            <p:cNvSpPr/>
            <p:nvPr/>
          </p:nvSpPr>
          <p:spPr>
            <a:xfrm>
              <a:off x="4186238" y="2271139"/>
              <a:ext cx="1600200" cy="381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87E025D-C4C3-438C-8F65-9BFE1B26BC1D}"/>
                </a:ext>
              </a:extLst>
            </p:cNvPr>
            <p:cNvSpPr/>
            <p:nvPr/>
          </p:nvSpPr>
          <p:spPr>
            <a:xfrm>
              <a:off x="4503760" y="2038151"/>
              <a:ext cx="1066778" cy="29655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Callout: Down Arrow 26">
            <a:extLst>
              <a:ext uri="{FF2B5EF4-FFF2-40B4-BE49-F238E27FC236}">
                <a16:creationId xmlns:a16="http://schemas.microsoft.com/office/drawing/2014/main" id="{994273E3-1A32-43F5-8EA0-AED7C843640D}"/>
              </a:ext>
            </a:extLst>
          </p:cNvPr>
          <p:cNvSpPr/>
          <p:nvPr/>
        </p:nvSpPr>
        <p:spPr>
          <a:xfrm>
            <a:off x="2858463" y="1620806"/>
            <a:ext cx="965156" cy="1579593"/>
          </a:xfrm>
          <a:prstGeom prst="downArrowCallout">
            <a:avLst>
              <a:gd name="adj1" fmla="val 25000"/>
              <a:gd name="adj2" fmla="val 25000"/>
              <a:gd name="adj3" fmla="val 30526"/>
              <a:gd name="adj4" fmla="val 30174"/>
            </a:avLst>
          </a:prstGeom>
          <a:noFill/>
          <a:ln w="38100">
            <a:solidFill>
              <a:srgbClr val="1F4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69609792-795D-426E-976B-CF293256B3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43382" y="3403354"/>
            <a:ext cx="7208044" cy="629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3394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9B86548C-1262-48FE-8C22-6A67E891A5B9}"/>
              </a:ext>
            </a:extLst>
          </p:cNvPr>
          <p:cNvGrpSpPr/>
          <p:nvPr/>
        </p:nvGrpSpPr>
        <p:grpSpPr>
          <a:xfrm>
            <a:off x="-8549799" y="3506195"/>
            <a:ext cx="3592743" cy="1040880"/>
            <a:chOff x="7227743" y="3742302"/>
            <a:chExt cx="3592743" cy="1040880"/>
          </a:xfrm>
        </p:grpSpPr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97252466-2E48-45C0-A93E-20D8200AA02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227743" y="4184391"/>
              <a:ext cx="3592743" cy="598791"/>
            </a:xfrm>
            <a:prstGeom prst="rect">
              <a:avLst/>
            </a:prstGeom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B3663A86-2CD5-4186-AB1D-B25131B2A981}"/>
                </a:ext>
              </a:extLst>
            </p:cNvPr>
            <p:cNvSpPr txBox="1"/>
            <p:nvPr/>
          </p:nvSpPr>
          <p:spPr>
            <a:xfrm>
              <a:off x="8090173" y="3742302"/>
              <a:ext cx="195284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AT" sz="2400" dirty="0"/>
                <a:t>Wulff-Shape:</a:t>
              </a:r>
              <a:endParaRPr lang="en-US" sz="2400" dirty="0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83FEA01-B51E-4844-B4D5-4E8DC527131D}"/>
              </a:ext>
            </a:extLst>
          </p:cNvPr>
          <p:cNvGrpSpPr/>
          <p:nvPr/>
        </p:nvGrpSpPr>
        <p:grpSpPr>
          <a:xfrm>
            <a:off x="-3795064" y="2640762"/>
            <a:ext cx="3141789" cy="3141789"/>
            <a:chOff x="6550149" y="961383"/>
            <a:chExt cx="4681007" cy="4681007"/>
          </a:xfrm>
        </p:grpSpPr>
        <p:sp>
          <p:nvSpPr>
            <p:cNvPr id="33" name="Rectangle 31">
              <a:extLst>
                <a:ext uri="{FF2B5EF4-FFF2-40B4-BE49-F238E27FC236}">
                  <a16:creationId xmlns:a16="http://schemas.microsoft.com/office/drawing/2014/main" id="{CED9E22B-7E27-4AEA-AF8C-AD7A89BCCD2A}"/>
                </a:ext>
              </a:extLst>
            </p:cNvPr>
            <p:cNvSpPr/>
            <p:nvPr/>
          </p:nvSpPr>
          <p:spPr>
            <a:xfrm>
              <a:off x="6839462" y="2712951"/>
              <a:ext cx="3882798" cy="1468242"/>
            </a:xfrm>
            <a:custGeom>
              <a:avLst/>
              <a:gdLst>
                <a:gd name="connsiteX0" fmla="*/ 0 w 3670271"/>
                <a:gd name="connsiteY0" fmla="*/ 0 h 1682832"/>
                <a:gd name="connsiteX1" fmla="*/ 3670271 w 3670271"/>
                <a:gd name="connsiteY1" fmla="*/ 0 h 1682832"/>
                <a:gd name="connsiteX2" fmla="*/ 3670271 w 3670271"/>
                <a:gd name="connsiteY2" fmla="*/ 1682832 h 1682832"/>
                <a:gd name="connsiteX3" fmla="*/ 0 w 3670271"/>
                <a:gd name="connsiteY3" fmla="*/ 1682832 h 1682832"/>
                <a:gd name="connsiteX4" fmla="*/ 0 w 3670271"/>
                <a:gd name="connsiteY4" fmla="*/ 0 h 1682832"/>
                <a:gd name="connsiteX0" fmla="*/ 0 w 3670271"/>
                <a:gd name="connsiteY0" fmla="*/ 0 h 1987632"/>
                <a:gd name="connsiteX1" fmla="*/ 3670271 w 3670271"/>
                <a:gd name="connsiteY1" fmla="*/ 0 h 1987632"/>
                <a:gd name="connsiteX2" fmla="*/ 3670271 w 3670271"/>
                <a:gd name="connsiteY2" fmla="*/ 1682832 h 1987632"/>
                <a:gd name="connsiteX3" fmla="*/ 106680 w 3670271"/>
                <a:gd name="connsiteY3" fmla="*/ 1987632 h 1987632"/>
                <a:gd name="connsiteX4" fmla="*/ 0 w 3670271"/>
                <a:gd name="connsiteY4" fmla="*/ 0 h 1987632"/>
                <a:gd name="connsiteX0" fmla="*/ 213360 w 3883631"/>
                <a:gd name="connsiteY0" fmla="*/ 0 h 1682832"/>
                <a:gd name="connsiteX1" fmla="*/ 3883631 w 3883631"/>
                <a:gd name="connsiteY1" fmla="*/ 0 h 1682832"/>
                <a:gd name="connsiteX2" fmla="*/ 3883631 w 3883631"/>
                <a:gd name="connsiteY2" fmla="*/ 1682832 h 1682832"/>
                <a:gd name="connsiteX3" fmla="*/ 0 w 3883631"/>
                <a:gd name="connsiteY3" fmla="*/ 966552 h 1682832"/>
                <a:gd name="connsiteX4" fmla="*/ 213360 w 3883631"/>
                <a:gd name="connsiteY4" fmla="*/ 0 h 1682832"/>
                <a:gd name="connsiteX0" fmla="*/ 1920240 w 3883631"/>
                <a:gd name="connsiteY0" fmla="*/ 0 h 1850472"/>
                <a:gd name="connsiteX1" fmla="*/ 3883631 w 3883631"/>
                <a:gd name="connsiteY1" fmla="*/ 167640 h 1850472"/>
                <a:gd name="connsiteX2" fmla="*/ 3883631 w 3883631"/>
                <a:gd name="connsiteY2" fmla="*/ 1850472 h 1850472"/>
                <a:gd name="connsiteX3" fmla="*/ 0 w 3883631"/>
                <a:gd name="connsiteY3" fmla="*/ 1134192 h 1850472"/>
                <a:gd name="connsiteX4" fmla="*/ 1920240 w 3883631"/>
                <a:gd name="connsiteY4" fmla="*/ 0 h 1850472"/>
                <a:gd name="connsiteX0" fmla="*/ 1920240 w 3883631"/>
                <a:gd name="connsiteY0" fmla="*/ 0 h 1850472"/>
                <a:gd name="connsiteX1" fmla="*/ 3883631 w 3883631"/>
                <a:gd name="connsiteY1" fmla="*/ 1127760 h 1850472"/>
                <a:gd name="connsiteX2" fmla="*/ 3883631 w 3883631"/>
                <a:gd name="connsiteY2" fmla="*/ 1850472 h 1850472"/>
                <a:gd name="connsiteX3" fmla="*/ 0 w 3883631"/>
                <a:gd name="connsiteY3" fmla="*/ 1134192 h 1850472"/>
                <a:gd name="connsiteX4" fmla="*/ 1920240 w 3883631"/>
                <a:gd name="connsiteY4" fmla="*/ 0 h 1850472"/>
                <a:gd name="connsiteX0" fmla="*/ 1920240 w 3883631"/>
                <a:gd name="connsiteY0" fmla="*/ 0 h 1987632"/>
                <a:gd name="connsiteX1" fmla="*/ 3883631 w 3883631"/>
                <a:gd name="connsiteY1" fmla="*/ 1127760 h 1987632"/>
                <a:gd name="connsiteX2" fmla="*/ 1932911 w 3883631"/>
                <a:gd name="connsiteY2" fmla="*/ 1987632 h 1987632"/>
                <a:gd name="connsiteX3" fmla="*/ 0 w 3883631"/>
                <a:gd name="connsiteY3" fmla="*/ 1134192 h 1987632"/>
                <a:gd name="connsiteX4" fmla="*/ 1920240 w 3883631"/>
                <a:gd name="connsiteY4" fmla="*/ 0 h 1987632"/>
                <a:gd name="connsiteX0" fmla="*/ 1920240 w 3883631"/>
                <a:gd name="connsiteY0" fmla="*/ 0 h 1911432"/>
                <a:gd name="connsiteX1" fmla="*/ 3883631 w 3883631"/>
                <a:gd name="connsiteY1" fmla="*/ 1127760 h 1911432"/>
                <a:gd name="connsiteX2" fmla="*/ 1887191 w 3883631"/>
                <a:gd name="connsiteY2" fmla="*/ 1911432 h 1911432"/>
                <a:gd name="connsiteX3" fmla="*/ 0 w 3883631"/>
                <a:gd name="connsiteY3" fmla="*/ 1134192 h 1911432"/>
                <a:gd name="connsiteX4" fmla="*/ 1920240 w 3883631"/>
                <a:gd name="connsiteY4" fmla="*/ 0 h 1911432"/>
                <a:gd name="connsiteX0" fmla="*/ 1965960 w 3883631"/>
                <a:gd name="connsiteY0" fmla="*/ 0 h 2018112"/>
                <a:gd name="connsiteX1" fmla="*/ 3883631 w 3883631"/>
                <a:gd name="connsiteY1" fmla="*/ 1234440 h 2018112"/>
                <a:gd name="connsiteX2" fmla="*/ 1887191 w 3883631"/>
                <a:gd name="connsiteY2" fmla="*/ 2018112 h 2018112"/>
                <a:gd name="connsiteX3" fmla="*/ 0 w 3883631"/>
                <a:gd name="connsiteY3" fmla="*/ 1240872 h 2018112"/>
                <a:gd name="connsiteX4" fmla="*/ 1965960 w 3883631"/>
                <a:gd name="connsiteY4" fmla="*/ 0 h 2018112"/>
                <a:gd name="connsiteX0" fmla="*/ 1965960 w 3883631"/>
                <a:gd name="connsiteY0" fmla="*/ 0 h 2063832"/>
                <a:gd name="connsiteX1" fmla="*/ 3883631 w 3883631"/>
                <a:gd name="connsiteY1" fmla="*/ 1234440 h 2063832"/>
                <a:gd name="connsiteX2" fmla="*/ 1917671 w 3883631"/>
                <a:gd name="connsiteY2" fmla="*/ 2063832 h 2063832"/>
                <a:gd name="connsiteX3" fmla="*/ 0 w 3883631"/>
                <a:gd name="connsiteY3" fmla="*/ 1240872 h 2063832"/>
                <a:gd name="connsiteX4" fmla="*/ 1965960 w 3883631"/>
                <a:gd name="connsiteY4" fmla="*/ 0 h 2063832"/>
                <a:gd name="connsiteX0" fmla="*/ 1905000 w 3883631"/>
                <a:gd name="connsiteY0" fmla="*/ 0 h 1789512"/>
                <a:gd name="connsiteX1" fmla="*/ 3883631 w 3883631"/>
                <a:gd name="connsiteY1" fmla="*/ 960120 h 1789512"/>
                <a:gd name="connsiteX2" fmla="*/ 1917671 w 3883631"/>
                <a:gd name="connsiteY2" fmla="*/ 1789512 h 1789512"/>
                <a:gd name="connsiteX3" fmla="*/ 0 w 3883631"/>
                <a:gd name="connsiteY3" fmla="*/ 966552 h 1789512"/>
                <a:gd name="connsiteX4" fmla="*/ 1905000 w 3883631"/>
                <a:gd name="connsiteY4" fmla="*/ 0 h 1789512"/>
                <a:gd name="connsiteX0" fmla="*/ 1905000 w 3883631"/>
                <a:gd name="connsiteY0" fmla="*/ 0 h 1789512"/>
                <a:gd name="connsiteX1" fmla="*/ 3883631 w 3883631"/>
                <a:gd name="connsiteY1" fmla="*/ 960120 h 1789512"/>
                <a:gd name="connsiteX2" fmla="*/ 1917671 w 3883631"/>
                <a:gd name="connsiteY2" fmla="*/ 1789512 h 1789512"/>
                <a:gd name="connsiteX3" fmla="*/ 0 w 3883631"/>
                <a:gd name="connsiteY3" fmla="*/ 966552 h 1789512"/>
                <a:gd name="connsiteX4" fmla="*/ 1905000 w 3883631"/>
                <a:gd name="connsiteY4" fmla="*/ 0 h 1789512"/>
                <a:gd name="connsiteX0" fmla="*/ 1905000 w 3883631"/>
                <a:gd name="connsiteY0" fmla="*/ 0 h 1789512"/>
                <a:gd name="connsiteX1" fmla="*/ 3883631 w 3883631"/>
                <a:gd name="connsiteY1" fmla="*/ 960120 h 1789512"/>
                <a:gd name="connsiteX2" fmla="*/ 1917671 w 3883631"/>
                <a:gd name="connsiteY2" fmla="*/ 1789512 h 1789512"/>
                <a:gd name="connsiteX3" fmla="*/ 0 w 3883631"/>
                <a:gd name="connsiteY3" fmla="*/ 966552 h 1789512"/>
                <a:gd name="connsiteX4" fmla="*/ 1905000 w 3883631"/>
                <a:gd name="connsiteY4" fmla="*/ 0 h 1789512"/>
                <a:gd name="connsiteX0" fmla="*/ 1905000 w 3883631"/>
                <a:gd name="connsiteY0" fmla="*/ 0 h 1797955"/>
                <a:gd name="connsiteX1" fmla="*/ 3883631 w 3883631"/>
                <a:gd name="connsiteY1" fmla="*/ 960120 h 1797955"/>
                <a:gd name="connsiteX2" fmla="*/ 1917671 w 3883631"/>
                <a:gd name="connsiteY2" fmla="*/ 1789512 h 1797955"/>
                <a:gd name="connsiteX3" fmla="*/ 0 w 3883631"/>
                <a:gd name="connsiteY3" fmla="*/ 966552 h 1797955"/>
                <a:gd name="connsiteX4" fmla="*/ 1905000 w 3883631"/>
                <a:gd name="connsiteY4" fmla="*/ 0 h 1797955"/>
                <a:gd name="connsiteX0" fmla="*/ 1905000 w 3883631"/>
                <a:gd name="connsiteY0" fmla="*/ 0 h 1797955"/>
                <a:gd name="connsiteX1" fmla="*/ 3883631 w 3883631"/>
                <a:gd name="connsiteY1" fmla="*/ 960120 h 1797955"/>
                <a:gd name="connsiteX2" fmla="*/ 1917671 w 3883631"/>
                <a:gd name="connsiteY2" fmla="*/ 1789512 h 1797955"/>
                <a:gd name="connsiteX3" fmla="*/ 0 w 3883631"/>
                <a:gd name="connsiteY3" fmla="*/ 966552 h 1797955"/>
                <a:gd name="connsiteX4" fmla="*/ 1905000 w 3883631"/>
                <a:gd name="connsiteY4" fmla="*/ 0 h 1797955"/>
                <a:gd name="connsiteX0" fmla="*/ 1905000 w 3883631"/>
                <a:gd name="connsiteY0" fmla="*/ 0 h 1797955"/>
                <a:gd name="connsiteX1" fmla="*/ 3883631 w 3883631"/>
                <a:gd name="connsiteY1" fmla="*/ 960120 h 1797955"/>
                <a:gd name="connsiteX2" fmla="*/ 1917671 w 3883631"/>
                <a:gd name="connsiteY2" fmla="*/ 1789512 h 1797955"/>
                <a:gd name="connsiteX3" fmla="*/ 0 w 3883631"/>
                <a:gd name="connsiteY3" fmla="*/ 966552 h 1797955"/>
                <a:gd name="connsiteX4" fmla="*/ 1905000 w 3883631"/>
                <a:gd name="connsiteY4" fmla="*/ 0 h 1797955"/>
                <a:gd name="connsiteX0" fmla="*/ 1905000 w 3883631"/>
                <a:gd name="connsiteY0" fmla="*/ 0 h 1797955"/>
                <a:gd name="connsiteX1" fmla="*/ 3883631 w 3883631"/>
                <a:gd name="connsiteY1" fmla="*/ 960120 h 1797955"/>
                <a:gd name="connsiteX2" fmla="*/ 1917671 w 3883631"/>
                <a:gd name="connsiteY2" fmla="*/ 1789512 h 1797955"/>
                <a:gd name="connsiteX3" fmla="*/ 0 w 3883631"/>
                <a:gd name="connsiteY3" fmla="*/ 966552 h 1797955"/>
                <a:gd name="connsiteX4" fmla="*/ 1905000 w 3883631"/>
                <a:gd name="connsiteY4" fmla="*/ 0 h 1797955"/>
                <a:gd name="connsiteX0" fmla="*/ 1905000 w 3883631"/>
                <a:gd name="connsiteY0" fmla="*/ 0 h 1797955"/>
                <a:gd name="connsiteX1" fmla="*/ 3883631 w 3883631"/>
                <a:gd name="connsiteY1" fmla="*/ 960120 h 1797955"/>
                <a:gd name="connsiteX2" fmla="*/ 1917671 w 3883631"/>
                <a:gd name="connsiteY2" fmla="*/ 1789512 h 1797955"/>
                <a:gd name="connsiteX3" fmla="*/ 0 w 3883631"/>
                <a:gd name="connsiteY3" fmla="*/ 966552 h 1797955"/>
                <a:gd name="connsiteX4" fmla="*/ 1905000 w 3883631"/>
                <a:gd name="connsiteY4" fmla="*/ 0 h 1797955"/>
                <a:gd name="connsiteX0" fmla="*/ 1905000 w 3883631"/>
                <a:gd name="connsiteY0" fmla="*/ 0 h 1797955"/>
                <a:gd name="connsiteX1" fmla="*/ 3883631 w 3883631"/>
                <a:gd name="connsiteY1" fmla="*/ 960120 h 1797955"/>
                <a:gd name="connsiteX2" fmla="*/ 1917671 w 3883631"/>
                <a:gd name="connsiteY2" fmla="*/ 1789512 h 1797955"/>
                <a:gd name="connsiteX3" fmla="*/ 0 w 3883631"/>
                <a:gd name="connsiteY3" fmla="*/ 966552 h 1797955"/>
                <a:gd name="connsiteX4" fmla="*/ 1905000 w 3883631"/>
                <a:gd name="connsiteY4" fmla="*/ 0 h 1797955"/>
                <a:gd name="connsiteX0" fmla="*/ 1905000 w 3883631"/>
                <a:gd name="connsiteY0" fmla="*/ 0 h 1813246"/>
                <a:gd name="connsiteX1" fmla="*/ 3883631 w 3883631"/>
                <a:gd name="connsiteY1" fmla="*/ 960120 h 1813246"/>
                <a:gd name="connsiteX2" fmla="*/ 1917671 w 3883631"/>
                <a:gd name="connsiteY2" fmla="*/ 1789512 h 1813246"/>
                <a:gd name="connsiteX3" fmla="*/ 0 w 3883631"/>
                <a:gd name="connsiteY3" fmla="*/ 966552 h 1813246"/>
                <a:gd name="connsiteX4" fmla="*/ 1905000 w 3883631"/>
                <a:gd name="connsiteY4" fmla="*/ 0 h 1813246"/>
                <a:gd name="connsiteX0" fmla="*/ 1905000 w 3883631"/>
                <a:gd name="connsiteY0" fmla="*/ 0 h 1800231"/>
                <a:gd name="connsiteX1" fmla="*/ 3883631 w 3883631"/>
                <a:gd name="connsiteY1" fmla="*/ 960120 h 1800231"/>
                <a:gd name="connsiteX2" fmla="*/ 1917671 w 3883631"/>
                <a:gd name="connsiteY2" fmla="*/ 1789512 h 1800231"/>
                <a:gd name="connsiteX3" fmla="*/ 0 w 3883631"/>
                <a:gd name="connsiteY3" fmla="*/ 966552 h 1800231"/>
                <a:gd name="connsiteX4" fmla="*/ 1905000 w 3883631"/>
                <a:gd name="connsiteY4" fmla="*/ 0 h 1800231"/>
                <a:gd name="connsiteX0" fmla="*/ 1905000 w 3883631"/>
                <a:gd name="connsiteY0" fmla="*/ 0 h 1800231"/>
                <a:gd name="connsiteX1" fmla="*/ 3883631 w 3883631"/>
                <a:gd name="connsiteY1" fmla="*/ 960120 h 1800231"/>
                <a:gd name="connsiteX2" fmla="*/ 1917671 w 3883631"/>
                <a:gd name="connsiteY2" fmla="*/ 1789512 h 1800231"/>
                <a:gd name="connsiteX3" fmla="*/ 0 w 3883631"/>
                <a:gd name="connsiteY3" fmla="*/ 966552 h 1800231"/>
                <a:gd name="connsiteX4" fmla="*/ 1905000 w 3883631"/>
                <a:gd name="connsiteY4" fmla="*/ 0 h 1800231"/>
                <a:gd name="connsiteX0" fmla="*/ 1905000 w 3883631"/>
                <a:gd name="connsiteY0" fmla="*/ 0 h 1800231"/>
                <a:gd name="connsiteX1" fmla="*/ 3883631 w 3883631"/>
                <a:gd name="connsiteY1" fmla="*/ 960120 h 1800231"/>
                <a:gd name="connsiteX2" fmla="*/ 1917671 w 3883631"/>
                <a:gd name="connsiteY2" fmla="*/ 1789512 h 1800231"/>
                <a:gd name="connsiteX3" fmla="*/ 0 w 3883631"/>
                <a:gd name="connsiteY3" fmla="*/ 966552 h 1800231"/>
                <a:gd name="connsiteX4" fmla="*/ 1905000 w 3883631"/>
                <a:gd name="connsiteY4" fmla="*/ 0 h 1800231"/>
                <a:gd name="connsiteX0" fmla="*/ 1905000 w 3883631"/>
                <a:gd name="connsiteY0" fmla="*/ 0 h 1800231"/>
                <a:gd name="connsiteX1" fmla="*/ 3883631 w 3883631"/>
                <a:gd name="connsiteY1" fmla="*/ 960120 h 1800231"/>
                <a:gd name="connsiteX2" fmla="*/ 1917671 w 3883631"/>
                <a:gd name="connsiteY2" fmla="*/ 1789512 h 1800231"/>
                <a:gd name="connsiteX3" fmla="*/ 0 w 3883631"/>
                <a:gd name="connsiteY3" fmla="*/ 966552 h 1800231"/>
                <a:gd name="connsiteX4" fmla="*/ 1905000 w 3883631"/>
                <a:gd name="connsiteY4" fmla="*/ 0 h 1800231"/>
                <a:gd name="connsiteX0" fmla="*/ 1905000 w 3883631"/>
                <a:gd name="connsiteY0" fmla="*/ 0 h 1800231"/>
                <a:gd name="connsiteX1" fmla="*/ 3883631 w 3883631"/>
                <a:gd name="connsiteY1" fmla="*/ 960120 h 1800231"/>
                <a:gd name="connsiteX2" fmla="*/ 1917671 w 3883631"/>
                <a:gd name="connsiteY2" fmla="*/ 1789512 h 1800231"/>
                <a:gd name="connsiteX3" fmla="*/ 0 w 3883631"/>
                <a:gd name="connsiteY3" fmla="*/ 966552 h 1800231"/>
                <a:gd name="connsiteX4" fmla="*/ 1905000 w 3883631"/>
                <a:gd name="connsiteY4" fmla="*/ 0 h 1800231"/>
                <a:gd name="connsiteX0" fmla="*/ 1905000 w 3883631"/>
                <a:gd name="connsiteY0" fmla="*/ 0 h 1800231"/>
                <a:gd name="connsiteX1" fmla="*/ 3883631 w 3883631"/>
                <a:gd name="connsiteY1" fmla="*/ 960120 h 1800231"/>
                <a:gd name="connsiteX2" fmla="*/ 1917671 w 3883631"/>
                <a:gd name="connsiteY2" fmla="*/ 1789512 h 1800231"/>
                <a:gd name="connsiteX3" fmla="*/ 0 w 3883631"/>
                <a:gd name="connsiteY3" fmla="*/ 966552 h 1800231"/>
                <a:gd name="connsiteX4" fmla="*/ 1905000 w 3883631"/>
                <a:gd name="connsiteY4" fmla="*/ 0 h 1800231"/>
                <a:gd name="connsiteX0" fmla="*/ 1905000 w 3883631"/>
                <a:gd name="connsiteY0" fmla="*/ 0 h 1800231"/>
                <a:gd name="connsiteX1" fmla="*/ 3883631 w 3883631"/>
                <a:gd name="connsiteY1" fmla="*/ 960120 h 1800231"/>
                <a:gd name="connsiteX2" fmla="*/ 1917671 w 3883631"/>
                <a:gd name="connsiteY2" fmla="*/ 1789512 h 1800231"/>
                <a:gd name="connsiteX3" fmla="*/ 0 w 3883631"/>
                <a:gd name="connsiteY3" fmla="*/ 966552 h 1800231"/>
                <a:gd name="connsiteX4" fmla="*/ 1905000 w 3883631"/>
                <a:gd name="connsiteY4" fmla="*/ 0 h 1800231"/>
                <a:gd name="connsiteX0" fmla="*/ 2042160 w 3883631"/>
                <a:gd name="connsiteY0" fmla="*/ 0 h 1556391"/>
                <a:gd name="connsiteX1" fmla="*/ 3883631 w 3883631"/>
                <a:gd name="connsiteY1" fmla="*/ 716280 h 1556391"/>
                <a:gd name="connsiteX2" fmla="*/ 1917671 w 3883631"/>
                <a:gd name="connsiteY2" fmla="*/ 1545672 h 1556391"/>
                <a:gd name="connsiteX3" fmla="*/ 0 w 3883631"/>
                <a:gd name="connsiteY3" fmla="*/ 722712 h 1556391"/>
                <a:gd name="connsiteX4" fmla="*/ 2042160 w 3883631"/>
                <a:gd name="connsiteY4" fmla="*/ 0 h 1556391"/>
                <a:gd name="connsiteX0" fmla="*/ 2042160 w 3883631"/>
                <a:gd name="connsiteY0" fmla="*/ 0 h 1556391"/>
                <a:gd name="connsiteX1" fmla="*/ 3883631 w 3883631"/>
                <a:gd name="connsiteY1" fmla="*/ 716280 h 1556391"/>
                <a:gd name="connsiteX2" fmla="*/ 1917671 w 3883631"/>
                <a:gd name="connsiteY2" fmla="*/ 1545672 h 1556391"/>
                <a:gd name="connsiteX3" fmla="*/ 0 w 3883631"/>
                <a:gd name="connsiteY3" fmla="*/ 722712 h 1556391"/>
                <a:gd name="connsiteX4" fmla="*/ 2042160 w 3883631"/>
                <a:gd name="connsiteY4" fmla="*/ 0 h 1556391"/>
                <a:gd name="connsiteX0" fmla="*/ 2042160 w 3883631"/>
                <a:gd name="connsiteY0" fmla="*/ 937 h 1557328"/>
                <a:gd name="connsiteX1" fmla="*/ 3883631 w 3883631"/>
                <a:gd name="connsiteY1" fmla="*/ 717217 h 1557328"/>
                <a:gd name="connsiteX2" fmla="*/ 1917671 w 3883631"/>
                <a:gd name="connsiteY2" fmla="*/ 1546609 h 1557328"/>
                <a:gd name="connsiteX3" fmla="*/ 0 w 3883631"/>
                <a:gd name="connsiteY3" fmla="*/ 723649 h 1557328"/>
                <a:gd name="connsiteX4" fmla="*/ 2042160 w 3883631"/>
                <a:gd name="connsiteY4" fmla="*/ 937 h 1557328"/>
                <a:gd name="connsiteX0" fmla="*/ 2042160 w 3883631"/>
                <a:gd name="connsiteY0" fmla="*/ 0 h 1556391"/>
                <a:gd name="connsiteX1" fmla="*/ 3883631 w 3883631"/>
                <a:gd name="connsiteY1" fmla="*/ 716280 h 1556391"/>
                <a:gd name="connsiteX2" fmla="*/ 1917671 w 3883631"/>
                <a:gd name="connsiteY2" fmla="*/ 1545672 h 1556391"/>
                <a:gd name="connsiteX3" fmla="*/ 0 w 3883631"/>
                <a:gd name="connsiteY3" fmla="*/ 722712 h 1556391"/>
                <a:gd name="connsiteX4" fmla="*/ 2042160 w 3883631"/>
                <a:gd name="connsiteY4" fmla="*/ 0 h 1556391"/>
                <a:gd name="connsiteX0" fmla="*/ 2042160 w 3883631"/>
                <a:gd name="connsiteY0" fmla="*/ 0 h 1556391"/>
                <a:gd name="connsiteX1" fmla="*/ 3883631 w 3883631"/>
                <a:gd name="connsiteY1" fmla="*/ 716280 h 1556391"/>
                <a:gd name="connsiteX2" fmla="*/ 1917671 w 3883631"/>
                <a:gd name="connsiteY2" fmla="*/ 1545672 h 1556391"/>
                <a:gd name="connsiteX3" fmla="*/ 0 w 3883631"/>
                <a:gd name="connsiteY3" fmla="*/ 722712 h 1556391"/>
                <a:gd name="connsiteX4" fmla="*/ 2042160 w 3883631"/>
                <a:gd name="connsiteY4" fmla="*/ 0 h 1556391"/>
                <a:gd name="connsiteX0" fmla="*/ 2042160 w 3883631"/>
                <a:gd name="connsiteY0" fmla="*/ 0 h 1452746"/>
                <a:gd name="connsiteX1" fmla="*/ 3883631 w 3883631"/>
                <a:gd name="connsiteY1" fmla="*/ 716280 h 1452746"/>
                <a:gd name="connsiteX2" fmla="*/ 1704311 w 3883631"/>
                <a:gd name="connsiteY2" fmla="*/ 1408512 h 1452746"/>
                <a:gd name="connsiteX3" fmla="*/ 0 w 3883631"/>
                <a:gd name="connsiteY3" fmla="*/ 722712 h 1452746"/>
                <a:gd name="connsiteX4" fmla="*/ 2042160 w 3883631"/>
                <a:gd name="connsiteY4" fmla="*/ 0 h 1452746"/>
                <a:gd name="connsiteX0" fmla="*/ 2042160 w 3883631"/>
                <a:gd name="connsiteY0" fmla="*/ 0 h 1316206"/>
                <a:gd name="connsiteX1" fmla="*/ 3883631 w 3883631"/>
                <a:gd name="connsiteY1" fmla="*/ 716280 h 1316206"/>
                <a:gd name="connsiteX2" fmla="*/ 1750031 w 3883631"/>
                <a:gd name="connsiteY2" fmla="*/ 1164672 h 1316206"/>
                <a:gd name="connsiteX3" fmla="*/ 0 w 3883631"/>
                <a:gd name="connsiteY3" fmla="*/ 722712 h 1316206"/>
                <a:gd name="connsiteX4" fmla="*/ 2042160 w 3883631"/>
                <a:gd name="connsiteY4" fmla="*/ 0 h 1316206"/>
                <a:gd name="connsiteX0" fmla="*/ 2042160 w 3883631"/>
                <a:gd name="connsiteY0" fmla="*/ 0 h 1316206"/>
                <a:gd name="connsiteX1" fmla="*/ 3883631 w 3883631"/>
                <a:gd name="connsiteY1" fmla="*/ 716280 h 1316206"/>
                <a:gd name="connsiteX2" fmla="*/ 1978631 w 3883631"/>
                <a:gd name="connsiteY2" fmla="*/ 1164672 h 1316206"/>
                <a:gd name="connsiteX3" fmla="*/ 0 w 3883631"/>
                <a:gd name="connsiteY3" fmla="*/ 722712 h 1316206"/>
                <a:gd name="connsiteX4" fmla="*/ 2042160 w 3883631"/>
                <a:gd name="connsiteY4" fmla="*/ 0 h 1316206"/>
                <a:gd name="connsiteX0" fmla="*/ 2042160 w 3883631"/>
                <a:gd name="connsiteY0" fmla="*/ 0 h 1407689"/>
                <a:gd name="connsiteX1" fmla="*/ 3883631 w 3883631"/>
                <a:gd name="connsiteY1" fmla="*/ 716280 h 1407689"/>
                <a:gd name="connsiteX2" fmla="*/ 1978631 w 3883631"/>
                <a:gd name="connsiteY2" fmla="*/ 1164672 h 1407689"/>
                <a:gd name="connsiteX3" fmla="*/ 0 w 3883631"/>
                <a:gd name="connsiteY3" fmla="*/ 722712 h 1407689"/>
                <a:gd name="connsiteX4" fmla="*/ 2042160 w 3883631"/>
                <a:gd name="connsiteY4" fmla="*/ 0 h 1407689"/>
                <a:gd name="connsiteX0" fmla="*/ 2042160 w 3883631"/>
                <a:gd name="connsiteY0" fmla="*/ 0 h 1407689"/>
                <a:gd name="connsiteX1" fmla="*/ 3883631 w 3883631"/>
                <a:gd name="connsiteY1" fmla="*/ 716280 h 1407689"/>
                <a:gd name="connsiteX2" fmla="*/ 1978631 w 3883631"/>
                <a:gd name="connsiteY2" fmla="*/ 1164672 h 1407689"/>
                <a:gd name="connsiteX3" fmla="*/ 0 w 3883631"/>
                <a:gd name="connsiteY3" fmla="*/ 722712 h 1407689"/>
                <a:gd name="connsiteX4" fmla="*/ 2042160 w 3883631"/>
                <a:gd name="connsiteY4" fmla="*/ 0 h 1407689"/>
                <a:gd name="connsiteX0" fmla="*/ 2042160 w 3883631"/>
                <a:gd name="connsiteY0" fmla="*/ 0 h 1498086"/>
                <a:gd name="connsiteX1" fmla="*/ 3883631 w 3883631"/>
                <a:gd name="connsiteY1" fmla="*/ 716280 h 1498086"/>
                <a:gd name="connsiteX2" fmla="*/ 1983393 w 3883631"/>
                <a:gd name="connsiteY2" fmla="*/ 1317072 h 1498086"/>
                <a:gd name="connsiteX3" fmla="*/ 0 w 3883631"/>
                <a:gd name="connsiteY3" fmla="*/ 722712 h 1498086"/>
                <a:gd name="connsiteX4" fmla="*/ 2042160 w 3883631"/>
                <a:gd name="connsiteY4" fmla="*/ 0 h 1498086"/>
                <a:gd name="connsiteX0" fmla="*/ 2042160 w 3883631"/>
                <a:gd name="connsiteY0" fmla="*/ 0 h 1397302"/>
                <a:gd name="connsiteX1" fmla="*/ 3883631 w 3883631"/>
                <a:gd name="connsiteY1" fmla="*/ 716280 h 1397302"/>
                <a:gd name="connsiteX2" fmla="*/ 1983393 w 3883631"/>
                <a:gd name="connsiteY2" fmla="*/ 1317072 h 1397302"/>
                <a:gd name="connsiteX3" fmla="*/ 0 w 3883631"/>
                <a:gd name="connsiteY3" fmla="*/ 722712 h 1397302"/>
                <a:gd name="connsiteX4" fmla="*/ 2042160 w 3883631"/>
                <a:gd name="connsiteY4" fmla="*/ 0 h 1397302"/>
                <a:gd name="connsiteX0" fmla="*/ 2042160 w 3883631"/>
                <a:gd name="connsiteY0" fmla="*/ 0 h 1397302"/>
                <a:gd name="connsiteX1" fmla="*/ 3883631 w 3883631"/>
                <a:gd name="connsiteY1" fmla="*/ 716280 h 1397302"/>
                <a:gd name="connsiteX2" fmla="*/ 1983393 w 3883631"/>
                <a:gd name="connsiteY2" fmla="*/ 1317072 h 1397302"/>
                <a:gd name="connsiteX3" fmla="*/ 0 w 3883631"/>
                <a:gd name="connsiteY3" fmla="*/ 722712 h 1397302"/>
                <a:gd name="connsiteX4" fmla="*/ 2042160 w 3883631"/>
                <a:gd name="connsiteY4" fmla="*/ 0 h 1397302"/>
                <a:gd name="connsiteX0" fmla="*/ 2042160 w 3883631"/>
                <a:gd name="connsiteY0" fmla="*/ 0 h 1429234"/>
                <a:gd name="connsiteX1" fmla="*/ 3883631 w 3883631"/>
                <a:gd name="connsiteY1" fmla="*/ 716280 h 1429234"/>
                <a:gd name="connsiteX2" fmla="*/ 2016730 w 3883631"/>
                <a:gd name="connsiteY2" fmla="*/ 1369460 h 1429234"/>
                <a:gd name="connsiteX3" fmla="*/ 0 w 3883631"/>
                <a:gd name="connsiteY3" fmla="*/ 722712 h 1429234"/>
                <a:gd name="connsiteX4" fmla="*/ 2042160 w 3883631"/>
                <a:gd name="connsiteY4" fmla="*/ 0 h 1429234"/>
                <a:gd name="connsiteX0" fmla="*/ 2042786 w 3884257"/>
                <a:gd name="connsiteY0" fmla="*/ 0 h 1429234"/>
                <a:gd name="connsiteX1" fmla="*/ 3884257 w 3884257"/>
                <a:gd name="connsiteY1" fmla="*/ 716280 h 1429234"/>
                <a:gd name="connsiteX2" fmla="*/ 2017356 w 3884257"/>
                <a:gd name="connsiteY2" fmla="*/ 1369460 h 1429234"/>
                <a:gd name="connsiteX3" fmla="*/ 626 w 3884257"/>
                <a:gd name="connsiteY3" fmla="*/ 722712 h 1429234"/>
                <a:gd name="connsiteX4" fmla="*/ 2042786 w 3884257"/>
                <a:gd name="connsiteY4" fmla="*/ 0 h 1429234"/>
                <a:gd name="connsiteX0" fmla="*/ 2042786 w 3884257"/>
                <a:gd name="connsiteY0" fmla="*/ 0 h 1401715"/>
                <a:gd name="connsiteX1" fmla="*/ 3884257 w 3884257"/>
                <a:gd name="connsiteY1" fmla="*/ 716280 h 1401715"/>
                <a:gd name="connsiteX2" fmla="*/ 2017356 w 3884257"/>
                <a:gd name="connsiteY2" fmla="*/ 1369460 h 1401715"/>
                <a:gd name="connsiteX3" fmla="*/ 626 w 3884257"/>
                <a:gd name="connsiteY3" fmla="*/ 722712 h 1401715"/>
                <a:gd name="connsiteX4" fmla="*/ 2042786 w 3884257"/>
                <a:gd name="connsiteY4" fmla="*/ 0 h 1401715"/>
                <a:gd name="connsiteX0" fmla="*/ 2042786 w 3884257"/>
                <a:gd name="connsiteY0" fmla="*/ 0 h 1401715"/>
                <a:gd name="connsiteX1" fmla="*/ 3884257 w 3884257"/>
                <a:gd name="connsiteY1" fmla="*/ 716280 h 1401715"/>
                <a:gd name="connsiteX2" fmla="*/ 2017356 w 3884257"/>
                <a:gd name="connsiteY2" fmla="*/ 1369460 h 1401715"/>
                <a:gd name="connsiteX3" fmla="*/ 626 w 3884257"/>
                <a:gd name="connsiteY3" fmla="*/ 722712 h 1401715"/>
                <a:gd name="connsiteX4" fmla="*/ 2042786 w 3884257"/>
                <a:gd name="connsiteY4" fmla="*/ 0 h 1401715"/>
                <a:gd name="connsiteX0" fmla="*/ 2042786 w 3884257"/>
                <a:gd name="connsiteY0" fmla="*/ 0 h 1401715"/>
                <a:gd name="connsiteX1" fmla="*/ 3884257 w 3884257"/>
                <a:gd name="connsiteY1" fmla="*/ 716280 h 1401715"/>
                <a:gd name="connsiteX2" fmla="*/ 2017356 w 3884257"/>
                <a:gd name="connsiteY2" fmla="*/ 1369460 h 1401715"/>
                <a:gd name="connsiteX3" fmla="*/ 626 w 3884257"/>
                <a:gd name="connsiteY3" fmla="*/ 722712 h 1401715"/>
                <a:gd name="connsiteX4" fmla="*/ 2042786 w 3884257"/>
                <a:gd name="connsiteY4" fmla="*/ 0 h 1401715"/>
                <a:gd name="connsiteX0" fmla="*/ 2042786 w 3884315"/>
                <a:gd name="connsiteY0" fmla="*/ 0 h 1401715"/>
                <a:gd name="connsiteX1" fmla="*/ 3884257 w 3884315"/>
                <a:gd name="connsiteY1" fmla="*/ 716280 h 1401715"/>
                <a:gd name="connsiteX2" fmla="*/ 2017356 w 3884315"/>
                <a:gd name="connsiteY2" fmla="*/ 1369460 h 1401715"/>
                <a:gd name="connsiteX3" fmla="*/ 626 w 3884315"/>
                <a:gd name="connsiteY3" fmla="*/ 722712 h 1401715"/>
                <a:gd name="connsiteX4" fmla="*/ 2042786 w 3884315"/>
                <a:gd name="connsiteY4" fmla="*/ 0 h 1401715"/>
                <a:gd name="connsiteX0" fmla="*/ 2042786 w 3884315"/>
                <a:gd name="connsiteY0" fmla="*/ 0 h 1401715"/>
                <a:gd name="connsiteX1" fmla="*/ 3884257 w 3884315"/>
                <a:gd name="connsiteY1" fmla="*/ 716280 h 1401715"/>
                <a:gd name="connsiteX2" fmla="*/ 2017356 w 3884315"/>
                <a:gd name="connsiteY2" fmla="*/ 1369460 h 1401715"/>
                <a:gd name="connsiteX3" fmla="*/ 626 w 3884315"/>
                <a:gd name="connsiteY3" fmla="*/ 722712 h 1401715"/>
                <a:gd name="connsiteX4" fmla="*/ 2042786 w 3884315"/>
                <a:gd name="connsiteY4" fmla="*/ 0 h 1401715"/>
                <a:gd name="connsiteX0" fmla="*/ 2042786 w 3884315"/>
                <a:gd name="connsiteY0" fmla="*/ 0 h 1441860"/>
                <a:gd name="connsiteX1" fmla="*/ 3884257 w 3884315"/>
                <a:gd name="connsiteY1" fmla="*/ 716280 h 1441860"/>
                <a:gd name="connsiteX2" fmla="*/ 2017356 w 3884315"/>
                <a:gd name="connsiteY2" fmla="*/ 1369460 h 1441860"/>
                <a:gd name="connsiteX3" fmla="*/ 626 w 3884315"/>
                <a:gd name="connsiteY3" fmla="*/ 722712 h 1441860"/>
                <a:gd name="connsiteX4" fmla="*/ 2042786 w 3884315"/>
                <a:gd name="connsiteY4" fmla="*/ 0 h 1441860"/>
                <a:gd name="connsiteX0" fmla="*/ 2042786 w 3884315"/>
                <a:gd name="connsiteY0" fmla="*/ 0 h 1435027"/>
                <a:gd name="connsiteX1" fmla="*/ 3884257 w 3884315"/>
                <a:gd name="connsiteY1" fmla="*/ 716280 h 1435027"/>
                <a:gd name="connsiteX2" fmla="*/ 1984018 w 3884315"/>
                <a:gd name="connsiteY2" fmla="*/ 1359935 h 1435027"/>
                <a:gd name="connsiteX3" fmla="*/ 626 w 3884315"/>
                <a:gd name="connsiteY3" fmla="*/ 722712 h 1435027"/>
                <a:gd name="connsiteX4" fmla="*/ 2042786 w 3884315"/>
                <a:gd name="connsiteY4" fmla="*/ 0 h 1435027"/>
                <a:gd name="connsiteX0" fmla="*/ 2042786 w 3884315"/>
                <a:gd name="connsiteY0" fmla="*/ 0 h 1468816"/>
                <a:gd name="connsiteX1" fmla="*/ 3884257 w 3884315"/>
                <a:gd name="connsiteY1" fmla="*/ 716280 h 1468816"/>
                <a:gd name="connsiteX2" fmla="*/ 1984018 w 3884315"/>
                <a:gd name="connsiteY2" fmla="*/ 1359935 h 1468816"/>
                <a:gd name="connsiteX3" fmla="*/ 626 w 3884315"/>
                <a:gd name="connsiteY3" fmla="*/ 722712 h 1468816"/>
                <a:gd name="connsiteX4" fmla="*/ 2042786 w 3884315"/>
                <a:gd name="connsiteY4" fmla="*/ 0 h 1468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84315" h="1468816">
                  <a:moveTo>
                    <a:pt x="2042786" y="0"/>
                  </a:moveTo>
                  <a:cubicBezTo>
                    <a:pt x="2687090" y="0"/>
                    <a:pt x="3894003" y="311150"/>
                    <a:pt x="3884257" y="716280"/>
                  </a:cubicBezTo>
                  <a:cubicBezTo>
                    <a:pt x="3846157" y="1221344"/>
                    <a:pt x="3072726" y="899639"/>
                    <a:pt x="1984018" y="1359935"/>
                  </a:cubicBezTo>
                  <a:cubicBezTo>
                    <a:pt x="1640069" y="1531384"/>
                    <a:pt x="21360" y="1611712"/>
                    <a:pt x="626" y="722712"/>
                  </a:cubicBezTo>
                  <a:cubicBezTo>
                    <a:pt x="-36204" y="107158"/>
                    <a:pt x="1560186" y="2144"/>
                    <a:pt x="2042786" y="0"/>
                  </a:cubicBezTo>
                  <a:close/>
                </a:path>
              </a:pathLst>
            </a:custGeom>
            <a:pattFill prst="pct10">
              <a:fgClr>
                <a:schemeClr val="accent1"/>
              </a:fgClr>
              <a:bgClr>
                <a:schemeClr val="bg1"/>
              </a:bgClr>
            </a:patt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CC2DE24E-462B-4A8F-AC07-4A27A0768473}"/>
                </a:ext>
              </a:extLst>
            </p:cNvPr>
            <p:cNvSpPr/>
            <p:nvPr/>
          </p:nvSpPr>
          <p:spPr>
            <a:xfrm>
              <a:off x="6804874" y="1470337"/>
              <a:ext cx="3917327" cy="3917327"/>
            </a:xfrm>
            <a:prstGeom prst="ellipse">
              <a:avLst/>
            </a:prstGeom>
            <a:noFill/>
            <a:ln w="38100"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/>
            </a:p>
          </p:txBody>
        </p:sp>
        <p:sp>
          <p:nvSpPr>
            <p:cNvPr id="35" name="Arrow: Right 34">
              <a:extLst>
                <a:ext uri="{FF2B5EF4-FFF2-40B4-BE49-F238E27FC236}">
                  <a16:creationId xmlns:a16="http://schemas.microsoft.com/office/drawing/2014/main" id="{D98F2671-65F4-4039-9B5F-34C602C4830F}"/>
                </a:ext>
              </a:extLst>
            </p:cNvPr>
            <p:cNvSpPr/>
            <p:nvPr/>
          </p:nvSpPr>
          <p:spPr>
            <a:xfrm>
              <a:off x="6550149" y="3301886"/>
              <a:ext cx="4681007" cy="254229"/>
            </a:xfrm>
            <a:prstGeom prst="rightArrow">
              <a:avLst>
                <a:gd name="adj1" fmla="val 0"/>
                <a:gd name="adj2" fmla="val 54790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/>
            </a:p>
          </p:txBody>
        </p:sp>
        <p:sp>
          <p:nvSpPr>
            <p:cNvPr id="36" name="Arrow: Right 35">
              <a:extLst>
                <a:ext uri="{FF2B5EF4-FFF2-40B4-BE49-F238E27FC236}">
                  <a16:creationId xmlns:a16="http://schemas.microsoft.com/office/drawing/2014/main" id="{C1F316E1-4096-460B-819A-92714CF80281}"/>
                </a:ext>
              </a:extLst>
            </p:cNvPr>
            <p:cNvSpPr/>
            <p:nvPr/>
          </p:nvSpPr>
          <p:spPr>
            <a:xfrm rot="16200000">
              <a:off x="6423035" y="3174772"/>
              <a:ext cx="4681007" cy="254229"/>
            </a:xfrm>
            <a:prstGeom prst="rightArrow">
              <a:avLst>
                <a:gd name="adj1" fmla="val 0"/>
                <a:gd name="adj2" fmla="val 54790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/>
            </a:p>
          </p:txBody>
        </p:sp>
        <p:sp>
          <p:nvSpPr>
            <p:cNvPr id="37" name="Arrow: Right 36">
              <a:extLst>
                <a:ext uri="{FF2B5EF4-FFF2-40B4-BE49-F238E27FC236}">
                  <a16:creationId xmlns:a16="http://schemas.microsoft.com/office/drawing/2014/main" id="{8D6247B1-CD05-4ED3-A969-0CDB8509BD4D}"/>
                </a:ext>
              </a:extLst>
            </p:cNvPr>
            <p:cNvSpPr/>
            <p:nvPr/>
          </p:nvSpPr>
          <p:spPr>
            <a:xfrm rot="13856631">
              <a:off x="8056601" y="3008656"/>
              <a:ext cx="815918" cy="114000"/>
            </a:xfrm>
            <a:prstGeom prst="rightArrow">
              <a:avLst>
                <a:gd name="adj1" fmla="val 0"/>
                <a:gd name="adj2" fmla="val 54790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9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D5263B2C-AA29-4AF0-B4C3-E31063F910C4}"/>
                    </a:ext>
                  </a:extLst>
                </p:cNvPr>
                <p:cNvSpPr txBox="1"/>
                <p:nvPr/>
              </p:nvSpPr>
              <p:spPr>
                <a:xfrm>
                  <a:off x="7960338" y="1981016"/>
                  <a:ext cx="605374" cy="49225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3199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∇</m:t>
                        </m:r>
                        <m:r>
                          <a:rPr lang="en-US" sz="3199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oMath>
                    </m:oMathPara>
                  </a14:m>
                  <a:endParaRPr lang="en-US" sz="3199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D5263B2C-AA29-4AF0-B4C3-E31063F910C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60338" y="1981016"/>
                  <a:ext cx="605374" cy="492251"/>
                </a:xfrm>
                <a:prstGeom prst="rect">
                  <a:avLst/>
                </a:prstGeom>
                <a:blipFill>
                  <a:blip r:embed="rId3"/>
                  <a:stretch>
                    <a:fillRect r="-18182" b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0203B9A-7029-462E-9D8B-C32B1496FB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23.10.2018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C1DBC1-0B5C-4D98-9D2E-206DDA9830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Michael Seeber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49D34A-1221-4139-B4E3-AA325C620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15</a:t>
            </a:fld>
            <a:endParaRPr lang="en-GB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DAA34FF-7F6B-4C94-B2BA-2DBC80DD02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593226"/>
            <a:ext cx="11537950" cy="564014"/>
          </a:xfrm>
        </p:spPr>
        <p:txBody>
          <a:bodyPr/>
          <a:lstStyle/>
          <a:p>
            <a:r>
              <a:rPr lang="en-US" dirty="0"/>
              <a:t>Learned Priors - Theory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BDDAAAB-B189-43E8-870F-09FE4AE1F7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679" y="1327133"/>
            <a:ext cx="10690292" cy="1301637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9C6DDDB9-EDD1-4156-8298-4B3921DDBC6D}"/>
              </a:ext>
            </a:extLst>
          </p:cNvPr>
          <p:cNvGrpSpPr/>
          <p:nvPr/>
        </p:nvGrpSpPr>
        <p:grpSpPr>
          <a:xfrm>
            <a:off x="2588419" y="2038151"/>
            <a:ext cx="3198019" cy="628849"/>
            <a:chOff x="2588419" y="2038151"/>
            <a:chExt cx="3198019" cy="628849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21EA0F4-5378-4468-8D96-3D62E264EAED}"/>
                </a:ext>
              </a:extLst>
            </p:cNvPr>
            <p:cNvSpPr/>
            <p:nvPr/>
          </p:nvSpPr>
          <p:spPr>
            <a:xfrm>
              <a:off x="2588419" y="2286000"/>
              <a:ext cx="1600200" cy="381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6AF3461-B162-40CA-B627-B6C5D2674AED}"/>
                </a:ext>
              </a:extLst>
            </p:cNvPr>
            <p:cNvSpPr/>
            <p:nvPr/>
          </p:nvSpPr>
          <p:spPr>
            <a:xfrm>
              <a:off x="2905941" y="2053012"/>
              <a:ext cx="1066778" cy="29655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C08DF6C-A37D-4525-A657-8510A4F8BDDD}"/>
                </a:ext>
              </a:extLst>
            </p:cNvPr>
            <p:cNvSpPr/>
            <p:nvPr/>
          </p:nvSpPr>
          <p:spPr>
            <a:xfrm>
              <a:off x="4186238" y="2271139"/>
              <a:ext cx="1600200" cy="381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87E025D-C4C3-438C-8F65-9BFE1B26BC1D}"/>
                </a:ext>
              </a:extLst>
            </p:cNvPr>
            <p:cNvSpPr/>
            <p:nvPr/>
          </p:nvSpPr>
          <p:spPr>
            <a:xfrm>
              <a:off x="4503760" y="2038151"/>
              <a:ext cx="1066778" cy="29655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Callout: Down Arrow 26">
            <a:extLst>
              <a:ext uri="{FF2B5EF4-FFF2-40B4-BE49-F238E27FC236}">
                <a16:creationId xmlns:a16="http://schemas.microsoft.com/office/drawing/2014/main" id="{994273E3-1A32-43F5-8EA0-AED7C843640D}"/>
              </a:ext>
            </a:extLst>
          </p:cNvPr>
          <p:cNvSpPr/>
          <p:nvPr/>
        </p:nvSpPr>
        <p:spPr>
          <a:xfrm>
            <a:off x="2858463" y="1620807"/>
            <a:ext cx="965156" cy="1007964"/>
          </a:xfrm>
          <a:prstGeom prst="downArrowCallout">
            <a:avLst>
              <a:gd name="adj1" fmla="val 25000"/>
              <a:gd name="adj2" fmla="val 25000"/>
              <a:gd name="adj3" fmla="val 30526"/>
              <a:gd name="adj4" fmla="val 44918"/>
            </a:avLst>
          </a:prstGeom>
          <a:noFill/>
          <a:ln w="38100">
            <a:solidFill>
              <a:srgbClr val="1F4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69609792-795D-426E-976B-CF293256B3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41001" y="2640762"/>
            <a:ext cx="7208044" cy="6290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9F0E0EC-E297-4561-BDA7-06BF27FE5A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74871" y="4165177"/>
            <a:ext cx="9563100" cy="1123950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6B73ABA3-2CBD-4B4E-81F9-AB5465D7C91E}"/>
              </a:ext>
            </a:extLst>
          </p:cNvPr>
          <p:cNvSpPr/>
          <p:nvPr/>
        </p:nvSpPr>
        <p:spPr>
          <a:xfrm>
            <a:off x="895340" y="4382289"/>
            <a:ext cx="738645" cy="611465"/>
          </a:xfrm>
          <a:prstGeom prst="rightArrow">
            <a:avLst>
              <a:gd name="adj1" fmla="val 41692"/>
              <a:gd name="adj2" fmla="val 50000"/>
            </a:avLst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4903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2481376-3741-4487-AF75-77D2F2EED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23.10.2018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006F7CF-2FB5-407F-9C03-ABE2642B7E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Michael Seeber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B686B0-7F78-4759-A154-4E88BED55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16</a:t>
            </a:fld>
            <a:endParaRPr lang="en-GB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6F54C06-4A4F-40B4-B54B-CC3DF202F98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340" y="1799415"/>
            <a:ext cx="10798969" cy="3259169"/>
          </a:xfr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5B7C5BA6-9AE6-4D8C-A9A0-6ECEF3B09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844288-DA61-4F9A-919A-A34D937B9CFE}"/>
              </a:ext>
            </a:extLst>
          </p:cNvPr>
          <p:cNvSpPr txBox="1"/>
          <p:nvPr/>
        </p:nvSpPr>
        <p:spPr>
          <a:xfrm>
            <a:off x="6931819" y="5181600"/>
            <a:ext cx="579120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[Learning priors for semantic 3d reconstruction, </a:t>
            </a:r>
            <a:r>
              <a:rPr lang="en-US" sz="1100" dirty="0" err="1"/>
              <a:t>Cherabier</a:t>
            </a:r>
            <a:r>
              <a:rPr lang="en-US" sz="1100" dirty="0"/>
              <a:t> et al.,  2018]</a:t>
            </a:r>
          </a:p>
          <a:p>
            <a:endParaRPr lang="en-US" sz="1100" dirty="0"/>
          </a:p>
          <a:p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522412702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6D03FF9-3C52-4468-988C-F24923815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23.10.2018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524C5B9-4A06-4748-BFCE-E74EAEB294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Michael Seeber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5FC5EE-8F27-4726-8AE7-B1B9D1B6C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17</a:t>
            </a:fld>
            <a:endParaRPr lang="en-GB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5F19A16-EE01-4A7A-907E-76E718236E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9419" y="1219200"/>
            <a:ext cx="7186812" cy="4764088"/>
          </a:xfr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3A5022A5-5261-4F22-BEEE-D33121F66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Pipeline</a:t>
            </a:r>
          </a:p>
        </p:txBody>
      </p:sp>
    </p:spTree>
    <p:extLst>
      <p:ext uri="{BB962C8B-B14F-4D97-AF65-F5344CB8AC3E}">
        <p14:creationId xmlns:p14="http://schemas.microsoft.com/office/powerpoint/2010/main" val="3856272295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6D03FF9-3C52-4468-988C-F24923815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23.10.2018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524C5B9-4A06-4748-BFCE-E74EAEB294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Michael Seeber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5FC5EE-8F27-4726-8AE7-B1B9D1B6C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18</a:t>
            </a:fld>
            <a:endParaRPr lang="en-GB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A5022A5-5261-4F22-BEEE-D33121F66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593226"/>
            <a:ext cx="11537950" cy="564014"/>
          </a:xfrm>
        </p:spPr>
        <p:txBody>
          <a:bodyPr/>
          <a:lstStyle/>
          <a:p>
            <a:r>
              <a:rPr lang="en-US" sz="2800" dirty="0"/>
              <a:t>Voxelization</a:t>
            </a:r>
          </a:p>
        </p:txBody>
      </p:sp>
      <p:pic>
        <p:nvPicPr>
          <p:cNvPr id="170" name="Picture 169">
            <a:extLst>
              <a:ext uri="{FF2B5EF4-FFF2-40B4-BE49-F238E27FC236}">
                <a16:creationId xmlns:a16="http://schemas.microsoft.com/office/drawing/2014/main" id="{804CD540-434A-4E30-B519-518E7B66C8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5895" y="382678"/>
            <a:ext cx="4506732" cy="967214"/>
          </a:xfrm>
          <a:prstGeom prst="rect">
            <a:avLst/>
          </a:prstGeom>
        </p:spPr>
      </p:pic>
      <p:pic>
        <p:nvPicPr>
          <p:cNvPr id="173" name="Picture 172">
            <a:extLst>
              <a:ext uri="{FF2B5EF4-FFF2-40B4-BE49-F238E27FC236}">
                <a16:creationId xmlns:a16="http://schemas.microsoft.com/office/drawing/2014/main" id="{AB4B0412-0385-4945-9CBE-2D4EB1E2A3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6467" y="478512"/>
            <a:ext cx="950398" cy="901867"/>
          </a:xfrm>
          <a:prstGeom prst="rect">
            <a:avLst/>
          </a:prstGeom>
        </p:spPr>
      </p:pic>
      <p:pic>
        <p:nvPicPr>
          <p:cNvPr id="174" name="Picture 173">
            <a:extLst>
              <a:ext uri="{FF2B5EF4-FFF2-40B4-BE49-F238E27FC236}">
                <a16:creationId xmlns:a16="http://schemas.microsoft.com/office/drawing/2014/main" id="{3AA52423-F429-4EF0-80BC-F607C29985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7398172" y="657354"/>
            <a:ext cx="550354" cy="417862"/>
          </a:xfrm>
          <a:prstGeom prst="rect">
            <a:avLst/>
          </a:prstGeom>
        </p:spPr>
      </p:pic>
      <p:pic>
        <p:nvPicPr>
          <p:cNvPr id="178" name="Picture 177">
            <a:extLst>
              <a:ext uri="{FF2B5EF4-FFF2-40B4-BE49-F238E27FC236}">
                <a16:creationId xmlns:a16="http://schemas.microsoft.com/office/drawing/2014/main" id="{DAD1F597-EB21-4F8A-8BF9-808AF3C333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24868" y="635119"/>
            <a:ext cx="604670" cy="494730"/>
          </a:xfrm>
          <a:prstGeom prst="rect">
            <a:avLst/>
          </a:prstGeom>
        </p:spPr>
      </p:pic>
      <p:pic>
        <p:nvPicPr>
          <p:cNvPr id="179" name="Picture 178">
            <a:extLst>
              <a:ext uri="{FF2B5EF4-FFF2-40B4-BE49-F238E27FC236}">
                <a16:creationId xmlns:a16="http://schemas.microsoft.com/office/drawing/2014/main" id="{D4616F37-8B6E-43F6-85E1-3CAA3D8A4A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8929053" y="673553"/>
            <a:ext cx="550354" cy="417862"/>
          </a:xfrm>
          <a:prstGeom prst="rect">
            <a:avLst/>
          </a:prstGeom>
        </p:spPr>
      </p:pic>
      <p:pic>
        <p:nvPicPr>
          <p:cNvPr id="180" name="Picture 179">
            <a:extLst>
              <a:ext uri="{FF2B5EF4-FFF2-40B4-BE49-F238E27FC236}">
                <a16:creationId xmlns:a16="http://schemas.microsoft.com/office/drawing/2014/main" id="{14213528-589C-4342-89C8-F062812FAB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14750" y="534458"/>
            <a:ext cx="695224" cy="850582"/>
          </a:xfrm>
          <a:prstGeom prst="rect">
            <a:avLst/>
          </a:prstGeom>
        </p:spPr>
      </p:pic>
      <p:pic>
        <p:nvPicPr>
          <p:cNvPr id="181" name="Picture 180">
            <a:extLst>
              <a:ext uri="{FF2B5EF4-FFF2-40B4-BE49-F238E27FC236}">
                <a16:creationId xmlns:a16="http://schemas.microsoft.com/office/drawing/2014/main" id="{DDE88513-4E1A-4597-B9BF-2CE01D57CD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10324221" y="666302"/>
            <a:ext cx="550354" cy="417862"/>
          </a:xfrm>
          <a:prstGeom prst="rect">
            <a:avLst/>
          </a:prstGeom>
        </p:spPr>
      </p:pic>
      <p:pic>
        <p:nvPicPr>
          <p:cNvPr id="182" name="Picture 181">
            <a:extLst>
              <a:ext uri="{FF2B5EF4-FFF2-40B4-BE49-F238E27FC236}">
                <a16:creationId xmlns:a16="http://schemas.microsoft.com/office/drawing/2014/main" id="{C88246F0-4957-402D-8D8D-1813AC6564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92036" y="2094104"/>
            <a:ext cx="1005416" cy="564014"/>
          </a:xfrm>
          <a:prstGeom prst="rect">
            <a:avLst/>
          </a:prstGeom>
        </p:spPr>
      </p:pic>
      <p:pic>
        <p:nvPicPr>
          <p:cNvPr id="183" name="Picture 182">
            <a:extLst>
              <a:ext uri="{FF2B5EF4-FFF2-40B4-BE49-F238E27FC236}">
                <a16:creationId xmlns:a16="http://schemas.microsoft.com/office/drawing/2014/main" id="{FB31BE56-3157-4B31-9DFB-EAA8EA50101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755275" y="3339194"/>
            <a:ext cx="1278937" cy="914547"/>
          </a:xfrm>
          <a:prstGeom prst="rect">
            <a:avLst/>
          </a:prstGeom>
        </p:spPr>
      </p:pic>
      <p:pic>
        <p:nvPicPr>
          <p:cNvPr id="184" name="Picture 183">
            <a:extLst>
              <a:ext uri="{FF2B5EF4-FFF2-40B4-BE49-F238E27FC236}">
                <a16:creationId xmlns:a16="http://schemas.microsoft.com/office/drawing/2014/main" id="{33C662C1-A2AB-43F1-8E87-0B8E9A3672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11087185" y="1447146"/>
            <a:ext cx="550354" cy="417862"/>
          </a:xfrm>
          <a:prstGeom prst="rect">
            <a:avLst/>
          </a:prstGeom>
        </p:spPr>
      </p:pic>
      <p:pic>
        <p:nvPicPr>
          <p:cNvPr id="185" name="Picture 184">
            <a:extLst>
              <a:ext uri="{FF2B5EF4-FFF2-40B4-BE49-F238E27FC236}">
                <a16:creationId xmlns:a16="http://schemas.microsoft.com/office/drawing/2014/main" id="{9500C6C9-5DFD-4D5C-85F8-68F0D7A707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11099362" y="2855086"/>
            <a:ext cx="550354" cy="417862"/>
          </a:xfrm>
          <a:prstGeom prst="rect">
            <a:avLst/>
          </a:prstGeom>
        </p:spPr>
      </p:pic>
      <p:pic>
        <p:nvPicPr>
          <p:cNvPr id="187" name="Picture 186">
            <a:extLst>
              <a:ext uri="{FF2B5EF4-FFF2-40B4-BE49-F238E27FC236}">
                <a16:creationId xmlns:a16="http://schemas.microsoft.com/office/drawing/2014/main" id="{10F30C99-D1E0-41B7-AEE0-0314848515B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122196" y="4248209"/>
            <a:ext cx="545094" cy="314648"/>
          </a:xfrm>
          <a:prstGeom prst="rect">
            <a:avLst/>
          </a:prstGeom>
        </p:spPr>
      </p:pic>
      <p:sp>
        <p:nvSpPr>
          <p:cNvPr id="188" name="Rectangle 187">
            <a:extLst>
              <a:ext uri="{FF2B5EF4-FFF2-40B4-BE49-F238E27FC236}">
                <a16:creationId xmlns:a16="http://schemas.microsoft.com/office/drawing/2014/main" id="{9521B510-25A0-41B4-A789-40C81F2FC85D}"/>
              </a:ext>
            </a:extLst>
          </p:cNvPr>
          <p:cNvSpPr/>
          <p:nvPr/>
        </p:nvSpPr>
        <p:spPr>
          <a:xfrm>
            <a:off x="2641212" y="245518"/>
            <a:ext cx="1447800" cy="123344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485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6D03FF9-3C52-4468-988C-F24923815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23.10.2018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524C5B9-4A06-4748-BFCE-E74EAEB294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Michael Seeber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5FC5EE-8F27-4726-8AE7-B1B9D1B6C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19</a:t>
            </a:fld>
            <a:endParaRPr lang="en-GB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A5022A5-5261-4F22-BEEE-D33121F66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593226"/>
            <a:ext cx="11537950" cy="564014"/>
          </a:xfrm>
        </p:spPr>
        <p:txBody>
          <a:bodyPr/>
          <a:lstStyle/>
          <a:p>
            <a:r>
              <a:rPr lang="en-US" sz="2800" dirty="0"/>
              <a:t>Voxelization</a:t>
            </a:r>
          </a:p>
        </p:txBody>
      </p:sp>
      <p:pic>
        <p:nvPicPr>
          <p:cNvPr id="7" name="Content Placeholder 11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E09A99E4-01E7-4B66-8416-D3A5F32581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379" y="2192358"/>
            <a:ext cx="8665489" cy="3145872"/>
          </a:xfrm>
          <a:prstGeom prst="rect">
            <a:avLst/>
          </a:prstGeom>
        </p:spPr>
      </p:pic>
      <p:pic>
        <p:nvPicPr>
          <p:cNvPr id="170" name="Picture 169">
            <a:extLst>
              <a:ext uri="{FF2B5EF4-FFF2-40B4-BE49-F238E27FC236}">
                <a16:creationId xmlns:a16="http://schemas.microsoft.com/office/drawing/2014/main" id="{804CD540-434A-4E30-B519-518E7B66C8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5895" y="382678"/>
            <a:ext cx="4506732" cy="967214"/>
          </a:xfrm>
          <a:prstGeom prst="rect">
            <a:avLst/>
          </a:prstGeom>
        </p:spPr>
      </p:pic>
      <p:pic>
        <p:nvPicPr>
          <p:cNvPr id="173" name="Picture 172">
            <a:extLst>
              <a:ext uri="{FF2B5EF4-FFF2-40B4-BE49-F238E27FC236}">
                <a16:creationId xmlns:a16="http://schemas.microsoft.com/office/drawing/2014/main" id="{AB4B0412-0385-4945-9CBE-2D4EB1E2A3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6467" y="478512"/>
            <a:ext cx="950398" cy="901867"/>
          </a:xfrm>
          <a:prstGeom prst="rect">
            <a:avLst/>
          </a:prstGeom>
        </p:spPr>
      </p:pic>
      <p:pic>
        <p:nvPicPr>
          <p:cNvPr id="174" name="Picture 173">
            <a:extLst>
              <a:ext uri="{FF2B5EF4-FFF2-40B4-BE49-F238E27FC236}">
                <a16:creationId xmlns:a16="http://schemas.microsoft.com/office/drawing/2014/main" id="{3AA52423-F429-4EF0-80BC-F607C29985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7398172" y="657354"/>
            <a:ext cx="550354" cy="417862"/>
          </a:xfrm>
          <a:prstGeom prst="rect">
            <a:avLst/>
          </a:prstGeom>
        </p:spPr>
      </p:pic>
      <p:pic>
        <p:nvPicPr>
          <p:cNvPr id="178" name="Picture 177">
            <a:extLst>
              <a:ext uri="{FF2B5EF4-FFF2-40B4-BE49-F238E27FC236}">
                <a16:creationId xmlns:a16="http://schemas.microsoft.com/office/drawing/2014/main" id="{DAD1F597-EB21-4F8A-8BF9-808AF3C333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24868" y="635119"/>
            <a:ext cx="604670" cy="494730"/>
          </a:xfrm>
          <a:prstGeom prst="rect">
            <a:avLst/>
          </a:prstGeom>
        </p:spPr>
      </p:pic>
      <p:pic>
        <p:nvPicPr>
          <p:cNvPr id="179" name="Picture 178">
            <a:extLst>
              <a:ext uri="{FF2B5EF4-FFF2-40B4-BE49-F238E27FC236}">
                <a16:creationId xmlns:a16="http://schemas.microsoft.com/office/drawing/2014/main" id="{D4616F37-8B6E-43F6-85E1-3CAA3D8A4A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8929053" y="673553"/>
            <a:ext cx="550354" cy="417862"/>
          </a:xfrm>
          <a:prstGeom prst="rect">
            <a:avLst/>
          </a:prstGeom>
        </p:spPr>
      </p:pic>
      <p:pic>
        <p:nvPicPr>
          <p:cNvPr id="180" name="Picture 179">
            <a:extLst>
              <a:ext uri="{FF2B5EF4-FFF2-40B4-BE49-F238E27FC236}">
                <a16:creationId xmlns:a16="http://schemas.microsoft.com/office/drawing/2014/main" id="{14213528-589C-4342-89C8-F062812FAB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14750" y="534458"/>
            <a:ext cx="695224" cy="850582"/>
          </a:xfrm>
          <a:prstGeom prst="rect">
            <a:avLst/>
          </a:prstGeom>
        </p:spPr>
      </p:pic>
      <p:pic>
        <p:nvPicPr>
          <p:cNvPr id="181" name="Picture 180">
            <a:extLst>
              <a:ext uri="{FF2B5EF4-FFF2-40B4-BE49-F238E27FC236}">
                <a16:creationId xmlns:a16="http://schemas.microsoft.com/office/drawing/2014/main" id="{DDE88513-4E1A-4597-B9BF-2CE01D57CD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10324221" y="666302"/>
            <a:ext cx="550354" cy="417862"/>
          </a:xfrm>
          <a:prstGeom prst="rect">
            <a:avLst/>
          </a:prstGeom>
        </p:spPr>
      </p:pic>
      <p:pic>
        <p:nvPicPr>
          <p:cNvPr id="182" name="Picture 181">
            <a:extLst>
              <a:ext uri="{FF2B5EF4-FFF2-40B4-BE49-F238E27FC236}">
                <a16:creationId xmlns:a16="http://schemas.microsoft.com/office/drawing/2014/main" id="{C88246F0-4957-402D-8D8D-1813AC65647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892036" y="2094104"/>
            <a:ext cx="1005416" cy="564014"/>
          </a:xfrm>
          <a:prstGeom prst="rect">
            <a:avLst/>
          </a:prstGeom>
        </p:spPr>
      </p:pic>
      <p:pic>
        <p:nvPicPr>
          <p:cNvPr id="183" name="Picture 182">
            <a:extLst>
              <a:ext uri="{FF2B5EF4-FFF2-40B4-BE49-F238E27FC236}">
                <a16:creationId xmlns:a16="http://schemas.microsoft.com/office/drawing/2014/main" id="{FB31BE56-3157-4B31-9DFB-EAA8EA50101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755275" y="3339194"/>
            <a:ext cx="1278937" cy="914547"/>
          </a:xfrm>
          <a:prstGeom prst="rect">
            <a:avLst/>
          </a:prstGeom>
        </p:spPr>
      </p:pic>
      <p:pic>
        <p:nvPicPr>
          <p:cNvPr id="184" name="Picture 183">
            <a:extLst>
              <a:ext uri="{FF2B5EF4-FFF2-40B4-BE49-F238E27FC236}">
                <a16:creationId xmlns:a16="http://schemas.microsoft.com/office/drawing/2014/main" id="{33C662C1-A2AB-43F1-8E87-0B8E9A3672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11087185" y="1447146"/>
            <a:ext cx="550354" cy="417862"/>
          </a:xfrm>
          <a:prstGeom prst="rect">
            <a:avLst/>
          </a:prstGeom>
        </p:spPr>
      </p:pic>
      <p:pic>
        <p:nvPicPr>
          <p:cNvPr id="185" name="Picture 184">
            <a:extLst>
              <a:ext uri="{FF2B5EF4-FFF2-40B4-BE49-F238E27FC236}">
                <a16:creationId xmlns:a16="http://schemas.microsoft.com/office/drawing/2014/main" id="{9500C6C9-5DFD-4D5C-85F8-68F0D7A707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11099362" y="2855086"/>
            <a:ext cx="550354" cy="417862"/>
          </a:xfrm>
          <a:prstGeom prst="rect">
            <a:avLst/>
          </a:prstGeom>
        </p:spPr>
      </p:pic>
      <p:pic>
        <p:nvPicPr>
          <p:cNvPr id="187" name="Picture 186">
            <a:extLst>
              <a:ext uri="{FF2B5EF4-FFF2-40B4-BE49-F238E27FC236}">
                <a16:creationId xmlns:a16="http://schemas.microsoft.com/office/drawing/2014/main" id="{10F30C99-D1E0-41B7-AEE0-0314848515B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122196" y="4248209"/>
            <a:ext cx="545094" cy="314648"/>
          </a:xfrm>
          <a:prstGeom prst="rect">
            <a:avLst/>
          </a:prstGeom>
        </p:spPr>
      </p:pic>
      <p:sp>
        <p:nvSpPr>
          <p:cNvPr id="188" name="Rectangle 187">
            <a:extLst>
              <a:ext uri="{FF2B5EF4-FFF2-40B4-BE49-F238E27FC236}">
                <a16:creationId xmlns:a16="http://schemas.microsoft.com/office/drawing/2014/main" id="{9521B510-25A0-41B4-A789-40C81F2FC85D}"/>
              </a:ext>
            </a:extLst>
          </p:cNvPr>
          <p:cNvSpPr/>
          <p:nvPr/>
        </p:nvSpPr>
        <p:spPr>
          <a:xfrm>
            <a:off x="7658462" y="245518"/>
            <a:ext cx="1447800" cy="123344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3314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4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C03722-D84A-4BA3-836F-68190F8911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23.10.2018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CFAB22-8ECD-459D-93B3-6E507FD12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Michael Seeber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B22219-E332-4523-A52C-D9860A534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</a:t>
            </a:fld>
            <a:endParaRPr lang="en-GB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C21C151-B44B-4D71-B011-969C9D282B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 and related work</a:t>
            </a:r>
          </a:p>
          <a:p>
            <a:pPr lvl="1"/>
            <a:r>
              <a:rPr lang="en-US" dirty="0"/>
              <a:t>Reconstruction</a:t>
            </a:r>
          </a:p>
          <a:p>
            <a:pPr lvl="1"/>
            <a:r>
              <a:rPr lang="en-US" dirty="0"/>
              <a:t>Semantic segmentation</a:t>
            </a:r>
          </a:p>
          <a:p>
            <a:r>
              <a:rPr lang="en-US" dirty="0"/>
              <a:t>Motivation</a:t>
            </a:r>
          </a:p>
          <a:p>
            <a:r>
              <a:rPr lang="en-US" dirty="0"/>
              <a:t>Method</a:t>
            </a:r>
          </a:p>
          <a:p>
            <a:pPr lvl="1"/>
            <a:r>
              <a:rPr lang="en-US" dirty="0"/>
              <a:t>PointNet</a:t>
            </a:r>
          </a:p>
          <a:p>
            <a:pPr lvl="1"/>
            <a:r>
              <a:rPr lang="en-US" dirty="0"/>
              <a:t>Learned Priors</a:t>
            </a:r>
          </a:p>
          <a:p>
            <a:pPr lvl="1"/>
            <a:r>
              <a:rPr lang="en-US" dirty="0"/>
              <a:t>Pipeline</a:t>
            </a:r>
          </a:p>
          <a:p>
            <a:r>
              <a:rPr lang="en-US" dirty="0"/>
              <a:t>Experiments and results</a:t>
            </a:r>
          </a:p>
          <a:p>
            <a:r>
              <a:rPr lang="en-US" dirty="0"/>
              <a:t>Recap and future work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BBA8ABC8-67A2-401F-9D0B-7591166C1A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</a:t>
            </a:r>
          </a:p>
        </p:txBody>
      </p:sp>
    </p:spTree>
    <p:extLst>
      <p:ext uri="{BB962C8B-B14F-4D97-AF65-F5344CB8AC3E}">
        <p14:creationId xmlns:p14="http://schemas.microsoft.com/office/powerpoint/2010/main" val="3920808227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A5022A5-5261-4F22-BEEE-D33121F66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593226"/>
            <a:ext cx="2266583" cy="564014"/>
          </a:xfrm>
        </p:spPr>
        <p:txBody>
          <a:bodyPr/>
          <a:lstStyle/>
          <a:p>
            <a:r>
              <a:rPr lang="en-US" dirty="0"/>
              <a:t>CNN</a:t>
            </a:r>
          </a:p>
        </p:txBody>
      </p:sp>
      <p:pic>
        <p:nvPicPr>
          <p:cNvPr id="170" name="Picture 169">
            <a:extLst>
              <a:ext uri="{FF2B5EF4-FFF2-40B4-BE49-F238E27FC236}">
                <a16:creationId xmlns:a16="http://schemas.microsoft.com/office/drawing/2014/main" id="{804CD540-434A-4E30-B519-518E7B66C8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5895" y="382678"/>
            <a:ext cx="4506732" cy="967214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6D03FF9-3C52-4468-988C-F24923815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23.10.2018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524C5B9-4A06-4748-BFCE-E74EAEB294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Michael Seeber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5FC5EE-8F27-4726-8AE7-B1B9D1B6C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20</a:t>
            </a:fld>
            <a:endParaRPr lang="en-GB" dirty="0"/>
          </a:p>
        </p:txBody>
      </p:sp>
      <p:pic>
        <p:nvPicPr>
          <p:cNvPr id="173" name="Picture 172">
            <a:extLst>
              <a:ext uri="{FF2B5EF4-FFF2-40B4-BE49-F238E27FC236}">
                <a16:creationId xmlns:a16="http://schemas.microsoft.com/office/drawing/2014/main" id="{AB4B0412-0385-4945-9CBE-2D4EB1E2A3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6467" y="478512"/>
            <a:ext cx="950398" cy="901867"/>
          </a:xfrm>
          <a:prstGeom prst="rect">
            <a:avLst/>
          </a:prstGeom>
        </p:spPr>
      </p:pic>
      <p:pic>
        <p:nvPicPr>
          <p:cNvPr id="174" name="Picture 173">
            <a:extLst>
              <a:ext uri="{FF2B5EF4-FFF2-40B4-BE49-F238E27FC236}">
                <a16:creationId xmlns:a16="http://schemas.microsoft.com/office/drawing/2014/main" id="{3AA52423-F429-4EF0-80BC-F607C29985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7398172" y="657354"/>
            <a:ext cx="550354" cy="417862"/>
          </a:xfrm>
          <a:prstGeom prst="rect">
            <a:avLst/>
          </a:prstGeom>
        </p:spPr>
      </p:pic>
      <p:pic>
        <p:nvPicPr>
          <p:cNvPr id="178" name="Picture 177">
            <a:extLst>
              <a:ext uri="{FF2B5EF4-FFF2-40B4-BE49-F238E27FC236}">
                <a16:creationId xmlns:a16="http://schemas.microsoft.com/office/drawing/2014/main" id="{DAD1F597-EB21-4F8A-8BF9-808AF3C333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24868" y="635119"/>
            <a:ext cx="604670" cy="494730"/>
          </a:xfrm>
          <a:prstGeom prst="rect">
            <a:avLst/>
          </a:prstGeom>
        </p:spPr>
      </p:pic>
      <p:pic>
        <p:nvPicPr>
          <p:cNvPr id="179" name="Picture 178">
            <a:extLst>
              <a:ext uri="{FF2B5EF4-FFF2-40B4-BE49-F238E27FC236}">
                <a16:creationId xmlns:a16="http://schemas.microsoft.com/office/drawing/2014/main" id="{D4616F37-8B6E-43F6-85E1-3CAA3D8A4A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8929053" y="673553"/>
            <a:ext cx="550354" cy="417862"/>
          </a:xfrm>
          <a:prstGeom prst="rect">
            <a:avLst/>
          </a:prstGeom>
        </p:spPr>
      </p:pic>
      <p:pic>
        <p:nvPicPr>
          <p:cNvPr id="180" name="Picture 179">
            <a:extLst>
              <a:ext uri="{FF2B5EF4-FFF2-40B4-BE49-F238E27FC236}">
                <a16:creationId xmlns:a16="http://schemas.microsoft.com/office/drawing/2014/main" id="{14213528-589C-4342-89C8-F062812FAB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14750" y="534458"/>
            <a:ext cx="695224" cy="850582"/>
          </a:xfrm>
          <a:prstGeom prst="rect">
            <a:avLst/>
          </a:prstGeom>
        </p:spPr>
      </p:pic>
      <p:pic>
        <p:nvPicPr>
          <p:cNvPr id="181" name="Picture 180">
            <a:extLst>
              <a:ext uri="{FF2B5EF4-FFF2-40B4-BE49-F238E27FC236}">
                <a16:creationId xmlns:a16="http://schemas.microsoft.com/office/drawing/2014/main" id="{DDE88513-4E1A-4597-B9BF-2CE01D57CD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10324221" y="666302"/>
            <a:ext cx="550354" cy="417862"/>
          </a:xfrm>
          <a:prstGeom prst="rect">
            <a:avLst/>
          </a:prstGeom>
        </p:spPr>
      </p:pic>
      <p:pic>
        <p:nvPicPr>
          <p:cNvPr id="182" name="Picture 181">
            <a:extLst>
              <a:ext uri="{FF2B5EF4-FFF2-40B4-BE49-F238E27FC236}">
                <a16:creationId xmlns:a16="http://schemas.microsoft.com/office/drawing/2014/main" id="{C88246F0-4957-402D-8D8D-1813AC6564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92036" y="2094104"/>
            <a:ext cx="1005416" cy="564014"/>
          </a:xfrm>
          <a:prstGeom prst="rect">
            <a:avLst/>
          </a:prstGeom>
        </p:spPr>
      </p:pic>
      <p:pic>
        <p:nvPicPr>
          <p:cNvPr id="183" name="Picture 182">
            <a:extLst>
              <a:ext uri="{FF2B5EF4-FFF2-40B4-BE49-F238E27FC236}">
                <a16:creationId xmlns:a16="http://schemas.microsoft.com/office/drawing/2014/main" id="{FB31BE56-3157-4B31-9DFB-EAA8EA50101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755275" y="3339194"/>
            <a:ext cx="1278937" cy="914547"/>
          </a:xfrm>
          <a:prstGeom prst="rect">
            <a:avLst/>
          </a:prstGeom>
        </p:spPr>
      </p:pic>
      <p:pic>
        <p:nvPicPr>
          <p:cNvPr id="184" name="Picture 183">
            <a:extLst>
              <a:ext uri="{FF2B5EF4-FFF2-40B4-BE49-F238E27FC236}">
                <a16:creationId xmlns:a16="http://schemas.microsoft.com/office/drawing/2014/main" id="{33C662C1-A2AB-43F1-8E87-0B8E9A3672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11087185" y="1447146"/>
            <a:ext cx="550354" cy="417862"/>
          </a:xfrm>
          <a:prstGeom prst="rect">
            <a:avLst/>
          </a:prstGeom>
        </p:spPr>
      </p:pic>
      <p:pic>
        <p:nvPicPr>
          <p:cNvPr id="185" name="Picture 184">
            <a:extLst>
              <a:ext uri="{FF2B5EF4-FFF2-40B4-BE49-F238E27FC236}">
                <a16:creationId xmlns:a16="http://schemas.microsoft.com/office/drawing/2014/main" id="{9500C6C9-5DFD-4D5C-85F8-68F0D7A707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11099362" y="2855086"/>
            <a:ext cx="550354" cy="417862"/>
          </a:xfrm>
          <a:prstGeom prst="rect">
            <a:avLst/>
          </a:prstGeom>
        </p:spPr>
      </p:pic>
      <p:pic>
        <p:nvPicPr>
          <p:cNvPr id="187" name="Picture 186">
            <a:extLst>
              <a:ext uri="{FF2B5EF4-FFF2-40B4-BE49-F238E27FC236}">
                <a16:creationId xmlns:a16="http://schemas.microsoft.com/office/drawing/2014/main" id="{10F30C99-D1E0-41B7-AEE0-0314848515B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122196" y="4248209"/>
            <a:ext cx="545094" cy="314648"/>
          </a:xfrm>
          <a:prstGeom prst="rect">
            <a:avLst/>
          </a:prstGeom>
        </p:spPr>
      </p:pic>
      <p:sp>
        <p:nvSpPr>
          <p:cNvPr id="188" name="Rectangle 187">
            <a:extLst>
              <a:ext uri="{FF2B5EF4-FFF2-40B4-BE49-F238E27FC236}">
                <a16:creationId xmlns:a16="http://schemas.microsoft.com/office/drawing/2014/main" id="{9521B510-25A0-41B4-A789-40C81F2FC85D}"/>
              </a:ext>
            </a:extLst>
          </p:cNvPr>
          <p:cNvSpPr/>
          <p:nvPr/>
        </p:nvSpPr>
        <p:spPr>
          <a:xfrm>
            <a:off x="9182567" y="258509"/>
            <a:ext cx="1447800" cy="123344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" name="Content Placeholder 7">
            <a:extLst>
              <a:ext uri="{FF2B5EF4-FFF2-40B4-BE49-F238E27FC236}">
                <a16:creationId xmlns:a16="http://schemas.microsoft.com/office/drawing/2014/main" id="{5D8D4CE3-48FD-486D-ABDA-EC4B4CE6A4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4671" y="3347077"/>
            <a:ext cx="5663216" cy="2720975"/>
          </a:xfrm>
        </p:spPr>
      </p:pic>
      <p:sp>
        <p:nvSpPr>
          <p:cNvPr id="23" name="Content Placeholder 4">
            <a:extLst>
              <a:ext uri="{FF2B5EF4-FFF2-40B4-BE49-F238E27FC236}">
                <a16:creationId xmlns:a16="http://schemas.microsoft.com/office/drawing/2014/main" id="{2A53EA94-235A-4004-8022-B1B9B8010215}"/>
              </a:ext>
            </a:extLst>
          </p:cNvPr>
          <p:cNvSpPr txBox="1">
            <a:spLocks/>
          </p:cNvSpPr>
          <p:nvPr/>
        </p:nvSpPr>
        <p:spPr>
          <a:xfrm>
            <a:off x="325438" y="1931254"/>
            <a:ext cx="8857129" cy="4302856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063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Compress the 23 channels into 22.</a:t>
            </a:r>
          </a:p>
          <a:p>
            <a:r>
              <a:rPr lang="en-US" dirty="0"/>
              <a:t>Combine semantic information from nearby voxels into meaningful </a:t>
            </a:r>
            <a:r>
              <a:rPr lang="en-US" dirty="0" err="1"/>
              <a:t>datacost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304246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A5022A5-5261-4F22-BEEE-D33121F66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593226"/>
            <a:ext cx="2266583" cy="564014"/>
          </a:xfrm>
        </p:spPr>
        <p:txBody>
          <a:bodyPr/>
          <a:lstStyle/>
          <a:p>
            <a:r>
              <a:rPr lang="en-US" dirty="0"/>
              <a:t>CNN</a:t>
            </a:r>
          </a:p>
        </p:txBody>
      </p:sp>
      <p:pic>
        <p:nvPicPr>
          <p:cNvPr id="170" name="Picture 169">
            <a:extLst>
              <a:ext uri="{FF2B5EF4-FFF2-40B4-BE49-F238E27FC236}">
                <a16:creationId xmlns:a16="http://schemas.microsoft.com/office/drawing/2014/main" id="{804CD540-434A-4E30-B519-518E7B66C8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5895" y="382678"/>
            <a:ext cx="4506732" cy="967214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6D03FF9-3C52-4468-988C-F24923815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23.10.2018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524C5B9-4A06-4748-BFCE-E74EAEB294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Michael Seeber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5FC5EE-8F27-4726-8AE7-B1B9D1B6C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21</a:t>
            </a:fld>
            <a:endParaRPr lang="en-GB" dirty="0"/>
          </a:p>
        </p:txBody>
      </p:sp>
      <p:pic>
        <p:nvPicPr>
          <p:cNvPr id="173" name="Picture 172">
            <a:extLst>
              <a:ext uri="{FF2B5EF4-FFF2-40B4-BE49-F238E27FC236}">
                <a16:creationId xmlns:a16="http://schemas.microsoft.com/office/drawing/2014/main" id="{AB4B0412-0385-4945-9CBE-2D4EB1E2A3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6467" y="478512"/>
            <a:ext cx="950398" cy="901867"/>
          </a:xfrm>
          <a:prstGeom prst="rect">
            <a:avLst/>
          </a:prstGeom>
        </p:spPr>
      </p:pic>
      <p:pic>
        <p:nvPicPr>
          <p:cNvPr id="174" name="Picture 173">
            <a:extLst>
              <a:ext uri="{FF2B5EF4-FFF2-40B4-BE49-F238E27FC236}">
                <a16:creationId xmlns:a16="http://schemas.microsoft.com/office/drawing/2014/main" id="{3AA52423-F429-4EF0-80BC-F607C29985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7398172" y="657354"/>
            <a:ext cx="550354" cy="417862"/>
          </a:xfrm>
          <a:prstGeom prst="rect">
            <a:avLst/>
          </a:prstGeom>
        </p:spPr>
      </p:pic>
      <p:pic>
        <p:nvPicPr>
          <p:cNvPr id="178" name="Picture 177">
            <a:extLst>
              <a:ext uri="{FF2B5EF4-FFF2-40B4-BE49-F238E27FC236}">
                <a16:creationId xmlns:a16="http://schemas.microsoft.com/office/drawing/2014/main" id="{DAD1F597-EB21-4F8A-8BF9-808AF3C333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24868" y="635119"/>
            <a:ext cx="604670" cy="494730"/>
          </a:xfrm>
          <a:prstGeom prst="rect">
            <a:avLst/>
          </a:prstGeom>
        </p:spPr>
      </p:pic>
      <p:pic>
        <p:nvPicPr>
          <p:cNvPr id="179" name="Picture 178">
            <a:extLst>
              <a:ext uri="{FF2B5EF4-FFF2-40B4-BE49-F238E27FC236}">
                <a16:creationId xmlns:a16="http://schemas.microsoft.com/office/drawing/2014/main" id="{D4616F37-8B6E-43F6-85E1-3CAA3D8A4A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8929053" y="673553"/>
            <a:ext cx="550354" cy="417862"/>
          </a:xfrm>
          <a:prstGeom prst="rect">
            <a:avLst/>
          </a:prstGeom>
        </p:spPr>
      </p:pic>
      <p:pic>
        <p:nvPicPr>
          <p:cNvPr id="180" name="Picture 179">
            <a:extLst>
              <a:ext uri="{FF2B5EF4-FFF2-40B4-BE49-F238E27FC236}">
                <a16:creationId xmlns:a16="http://schemas.microsoft.com/office/drawing/2014/main" id="{14213528-589C-4342-89C8-F062812FAB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14750" y="534458"/>
            <a:ext cx="695224" cy="850582"/>
          </a:xfrm>
          <a:prstGeom prst="rect">
            <a:avLst/>
          </a:prstGeom>
        </p:spPr>
      </p:pic>
      <p:pic>
        <p:nvPicPr>
          <p:cNvPr id="181" name="Picture 180">
            <a:extLst>
              <a:ext uri="{FF2B5EF4-FFF2-40B4-BE49-F238E27FC236}">
                <a16:creationId xmlns:a16="http://schemas.microsoft.com/office/drawing/2014/main" id="{DDE88513-4E1A-4597-B9BF-2CE01D57CD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10324221" y="666302"/>
            <a:ext cx="550354" cy="417862"/>
          </a:xfrm>
          <a:prstGeom prst="rect">
            <a:avLst/>
          </a:prstGeom>
        </p:spPr>
      </p:pic>
      <p:pic>
        <p:nvPicPr>
          <p:cNvPr id="182" name="Picture 181">
            <a:extLst>
              <a:ext uri="{FF2B5EF4-FFF2-40B4-BE49-F238E27FC236}">
                <a16:creationId xmlns:a16="http://schemas.microsoft.com/office/drawing/2014/main" id="{C88246F0-4957-402D-8D8D-1813AC6564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92036" y="2094104"/>
            <a:ext cx="1005416" cy="564014"/>
          </a:xfrm>
          <a:prstGeom prst="rect">
            <a:avLst/>
          </a:prstGeom>
        </p:spPr>
      </p:pic>
      <p:pic>
        <p:nvPicPr>
          <p:cNvPr id="183" name="Picture 182">
            <a:extLst>
              <a:ext uri="{FF2B5EF4-FFF2-40B4-BE49-F238E27FC236}">
                <a16:creationId xmlns:a16="http://schemas.microsoft.com/office/drawing/2014/main" id="{FB31BE56-3157-4B31-9DFB-EAA8EA50101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755275" y="3339194"/>
            <a:ext cx="1278937" cy="914547"/>
          </a:xfrm>
          <a:prstGeom prst="rect">
            <a:avLst/>
          </a:prstGeom>
        </p:spPr>
      </p:pic>
      <p:pic>
        <p:nvPicPr>
          <p:cNvPr id="184" name="Picture 183">
            <a:extLst>
              <a:ext uri="{FF2B5EF4-FFF2-40B4-BE49-F238E27FC236}">
                <a16:creationId xmlns:a16="http://schemas.microsoft.com/office/drawing/2014/main" id="{33C662C1-A2AB-43F1-8E87-0B8E9A3672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11087185" y="1447146"/>
            <a:ext cx="550354" cy="417862"/>
          </a:xfrm>
          <a:prstGeom prst="rect">
            <a:avLst/>
          </a:prstGeom>
        </p:spPr>
      </p:pic>
      <p:pic>
        <p:nvPicPr>
          <p:cNvPr id="185" name="Picture 184">
            <a:extLst>
              <a:ext uri="{FF2B5EF4-FFF2-40B4-BE49-F238E27FC236}">
                <a16:creationId xmlns:a16="http://schemas.microsoft.com/office/drawing/2014/main" id="{9500C6C9-5DFD-4D5C-85F8-68F0D7A707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11099362" y="2855086"/>
            <a:ext cx="550354" cy="417862"/>
          </a:xfrm>
          <a:prstGeom prst="rect">
            <a:avLst/>
          </a:prstGeom>
        </p:spPr>
      </p:pic>
      <p:pic>
        <p:nvPicPr>
          <p:cNvPr id="187" name="Picture 186">
            <a:extLst>
              <a:ext uri="{FF2B5EF4-FFF2-40B4-BE49-F238E27FC236}">
                <a16:creationId xmlns:a16="http://schemas.microsoft.com/office/drawing/2014/main" id="{10F30C99-D1E0-41B7-AEE0-0314848515B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122196" y="4248209"/>
            <a:ext cx="545094" cy="314648"/>
          </a:xfrm>
          <a:prstGeom prst="rect">
            <a:avLst/>
          </a:prstGeom>
        </p:spPr>
      </p:pic>
      <p:sp>
        <p:nvSpPr>
          <p:cNvPr id="188" name="Rectangle 187">
            <a:extLst>
              <a:ext uri="{FF2B5EF4-FFF2-40B4-BE49-F238E27FC236}">
                <a16:creationId xmlns:a16="http://schemas.microsoft.com/office/drawing/2014/main" id="{9521B510-25A0-41B4-A789-40C81F2FC85D}"/>
              </a:ext>
            </a:extLst>
          </p:cNvPr>
          <p:cNvSpPr/>
          <p:nvPr/>
        </p:nvSpPr>
        <p:spPr>
          <a:xfrm>
            <a:off x="10599398" y="249562"/>
            <a:ext cx="1447800" cy="123344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" name="Content Placeholder 7">
            <a:extLst>
              <a:ext uri="{FF2B5EF4-FFF2-40B4-BE49-F238E27FC236}">
                <a16:creationId xmlns:a16="http://schemas.microsoft.com/office/drawing/2014/main" id="{5D8D4CE3-48FD-486D-ABDA-EC4B4CE6A4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4671" y="3347077"/>
            <a:ext cx="5663216" cy="2720975"/>
          </a:xfrm>
        </p:spPr>
      </p:pic>
      <p:sp>
        <p:nvSpPr>
          <p:cNvPr id="23" name="Content Placeholder 4">
            <a:extLst>
              <a:ext uri="{FF2B5EF4-FFF2-40B4-BE49-F238E27FC236}">
                <a16:creationId xmlns:a16="http://schemas.microsoft.com/office/drawing/2014/main" id="{2A53EA94-235A-4004-8022-B1B9B8010215}"/>
              </a:ext>
            </a:extLst>
          </p:cNvPr>
          <p:cNvSpPr txBox="1">
            <a:spLocks/>
          </p:cNvSpPr>
          <p:nvPr/>
        </p:nvSpPr>
        <p:spPr>
          <a:xfrm>
            <a:off x="325438" y="1931254"/>
            <a:ext cx="8857129" cy="4302856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063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Compress the 23 channels into 22.</a:t>
            </a:r>
          </a:p>
          <a:p>
            <a:r>
              <a:rPr lang="en-US" dirty="0"/>
              <a:t>Combine semantic information from nearby voxels into meaningful </a:t>
            </a:r>
            <a:r>
              <a:rPr lang="en-US" dirty="0" err="1"/>
              <a:t>datacost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654566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A5022A5-5261-4F22-BEEE-D33121F66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593226"/>
            <a:ext cx="2266583" cy="564014"/>
          </a:xfrm>
        </p:spPr>
        <p:txBody>
          <a:bodyPr/>
          <a:lstStyle/>
          <a:p>
            <a:r>
              <a:rPr lang="en-US" dirty="0"/>
              <a:t>Pipeline</a:t>
            </a:r>
          </a:p>
        </p:txBody>
      </p:sp>
      <p:pic>
        <p:nvPicPr>
          <p:cNvPr id="170" name="Picture 169">
            <a:extLst>
              <a:ext uri="{FF2B5EF4-FFF2-40B4-BE49-F238E27FC236}">
                <a16:creationId xmlns:a16="http://schemas.microsoft.com/office/drawing/2014/main" id="{804CD540-434A-4E30-B519-518E7B66C8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5895" y="382678"/>
            <a:ext cx="4506732" cy="967214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6D03FF9-3C52-4468-988C-F24923815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23.10.2018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524C5B9-4A06-4748-BFCE-E74EAEB294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Michael Seeber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5FC5EE-8F27-4726-8AE7-B1B9D1B6C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22</a:t>
            </a:fld>
            <a:endParaRPr lang="en-GB" dirty="0"/>
          </a:p>
        </p:txBody>
      </p:sp>
      <p:pic>
        <p:nvPicPr>
          <p:cNvPr id="173" name="Picture 172">
            <a:extLst>
              <a:ext uri="{FF2B5EF4-FFF2-40B4-BE49-F238E27FC236}">
                <a16:creationId xmlns:a16="http://schemas.microsoft.com/office/drawing/2014/main" id="{AB4B0412-0385-4945-9CBE-2D4EB1E2A3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6467" y="478512"/>
            <a:ext cx="950398" cy="901867"/>
          </a:xfrm>
          <a:prstGeom prst="rect">
            <a:avLst/>
          </a:prstGeom>
        </p:spPr>
      </p:pic>
      <p:pic>
        <p:nvPicPr>
          <p:cNvPr id="174" name="Picture 173">
            <a:extLst>
              <a:ext uri="{FF2B5EF4-FFF2-40B4-BE49-F238E27FC236}">
                <a16:creationId xmlns:a16="http://schemas.microsoft.com/office/drawing/2014/main" id="{3AA52423-F429-4EF0-80BC-F607C29985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7398172" y="657354"/>
            <a:ext cx="550354" cy="417862"/>
          </a:xfrm>
          <a:prstGeom prst="rect">
            <a:avLst/>
          </a:prstGeom>
        </p:spPr>
      </p:pic>
      <p:pic>
        <p:nvPicPr>
          <p:cNvPr id="178" name="Picture 177">
            <a:extLst>
              <a:ext uri="{FF2B5EF4-FFF2-40B4-BE49-F238E27FC236}">
                <a16:creationId xmlns:a16="http://schemas.microsoft.com/office/drawing/2014/main" id="{DAD1F597-EB21-4F8A-8BF9-808AF3C333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24868" y="635119"/>
            <a:ext cx="604670" cy="494730"/>
          </a:xfrm>
          <a:prstGeom prst="rect">
            <a:avLst/>
          </a:prstGeom>
        </p:spPr>
      </p:pic>
      <p:pic>
        <p:nvPicPr>
          <p:cNvPr id="179" name="Picture 178">
            <a:extLst>
              <a:ext uri="{FF2B5EF4-FFF2-40B4-BE49-F238E27FC236}">
                <a16:creationId xmlns:a16="http://schemas.microsoft.com/office/drawing/2014/main" id="{D4616F37-8B6E-43F6-85E1-3CAA3D8A4A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8929053" y="673553"/>
            <a:ext cx="550354" cy="417862"/>
          </a:xfrm>
          <a:prstGeom prst="rect">
            <a:avLst/>
          </a:prstGeom>
        </p:spPr>
      </p:pic>
      <p:pic>
        <p:nvPicPr>
          <p:cNvPr id="180" name="Picture 179">
            <a:extLst>
              <a:ext uri="{FF2B5EF4-FFF2-40B4-BE49-F238E27FC236}">
                <a16:creationId xmlns:a16="http://schemas.microsoft.com/office/drawing/2014/main" id="{14213528-589C-4342-89C8-F062812FAB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14750" y="534458"/>
            <a:ext cx="695224" cy="850582"/>
          </a:xfrm>
          <a:prstGeom prst="rect">
            <a:avLst/>
          </a:prstGeom>
        </p:spPr>
      </p:pic>
      <p:pic>
        <p:nvPicPr>
          <p:cNvPr id="181" name="Picture 180">
            <a:extLst>
              <a:ext uri="{FF2B5EF4-FFF2-40B4-BE49-F238E27FC236}">
                <a16:creationId xmlns:a16="http://schemas.microsoft.com/office/drawing/2014/main" id="{DDE88513-4E1A-4597-B9BF-2CE01D57CD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10324221" y="666302"/>
            <a:ext cx="550354" cy="417862"/>
          </a:xfrm>
          <a:prstGeom prst="rect">
            <a:avLst/>
          </a:prstGeom>
        </p:spPr>
      </p:pic>
      <p:pic>
        <p:nvPicPr>
          <p:cNvPr id="182" name="Picture 181">
            <a:extLst>
              <a:ext uri="{FF2B5EF4-FFF2-40B4-BE49-F238E27FC236}">
                <a16:creationId xmlns:a16="http://schemas.microsoft.com/office/drawing/2014/main" id="{C88246F0-4957-402D-8D8D-1813AC65647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892036" y="2094104"/>
            <a:ext cx="1005416" cy="564014"/>
          </a:xfrm>
          <a:prstGeom prst="rect">
            <a:avLst/>
          </a:prstGeom>
        </p:spPr>
      </p:pic>
      <p:pic>
        <p:nvPicPr>
          <p:cNvPr id="183" name="Picture 182">
            <a:extLst>
              <a:ext uri="{FF2B5EF4-FFF2-40B4-BE49-F238E27FC236}">
                <a16:creationId xmlns:a16="http://schemas.microsoft.com/office/drawing/2014/main" id="{FB31BE56-3157-4B31-9DFB-EAA8EA50101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755275" y="3339194"/>
            <a:ext cx="1278937" cy="914547"/>
          </a:xfrm>
          <a:prstGeom prst="rect">
            <a:avLst/>
          </a:prstGeom>
        </p:spPr>
      </p:pic>
      <p:pic>
        <p:nvPicPr>
          <p:cNvPr id="184" name="Picture 183">
            <a:extLst>
              <a:ext uri="{FF2B5EF4-FFF2-40B4-BE49-F238E27FC236}">
                <a16:creationId xmlns:a16="http://schemas.microsoft.com/office/drawing/2014/main" id="{33C662C1-A2AB-43F1-8E87-0B8E9A3672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11087185" y="1447146"/>
            <a:ext cx="550354" cy="417862"/>
          </a:xfrm>
          <a:prstGeom prst="rect">
            <a:avLst/>
          </a:prstGeom>
        </p:spPr>
      </p:pic>
      <p:pic>
        <p:nvPicPr>
          <p:cNvPr id="185" name="Picture 184">
            <a:extLst>
              <a:ext uri="{FF2B5EF4-FFF2-40B4-BE49-F238E27FC236}">
                <a16:creationId xmlns:a16="http://schemas.microsoft.com/office/drawing/2014/main" id="{9500C6C9-5DFD-4D5C-85F8-68F0D7A707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11099362" y="2855086"/>
            <a:ext cx="550354" cy="417862"/>
          </a:xfrm>
          <a:prstGeom prst="rect">
            <a:avLst/>
          </a:prstGeom>
        </p:spPr>
      </p:pic>
      <p:pic>
        <p:nvPicPr>
          <p:cNvPr id="187" name="Picture 186">
            <a:extLst>
              <a:ext uri="{FF2B5EF4-FFF2-40B4-BE49-F238E27FC236}">
                <a16:creationId xmlns:a16="http://schemas.microsoft.com/office/drawing/2014/main" id="{10F30C99-D1E0-41B7-AEE0-0314848515B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122196" y="4248209"/>
            <a:ext cx="545094" cy="314648"/>
          </a:xfrm>
          <a:prstGeom prst="rect">
            <a:avLst/>
          </a:prstGeom>
        </p:spPr>
      </p:pic>
      <p:sp>
        <p:nvSpPr>
          <p:cNvPr id="188" name="Rectangle 187">
            <a:extLst>
              <a:ext uri="{FF2B5EF4-FFF2-40B4-BE49-F238E27FC236}">
                <a16:creationId xmlns:a16="http://schemas.microsoft.com/office/drawing/2014/main" id="{9521B510-25A0-41B4-A789-40C81F2FC85D}"/>
              </a:ext>
            </a:extLst>
          </p:cNvPr>
          <p:cNvSpPr/>
          <p:nvPr/>
        </p:nvSpPr>
        <p:spPr>
          <a:xfrm>
            <a:off x="10630054" y="3329411"/>
            <a:ext cx="1447800" cy="123344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15027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A1140DA-3487-4973-B342-11F4DE9512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23.10.2018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0185581-F99C-40EC-9117-21B3EB9D8A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Michael Seeber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B0B9D6-3F87-4F97-8811-20EEE94384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23</a:t>
            </a:fld>
            <a:endParaRPr lang="en-GB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2083718-E5FA-4BE5-8D3C-885C3E27FA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019" y="2101529"/>
            <a:ext cx="6781800" cy="1327471"/>
          </a:xfrm>
        </p:spPr>
        <p:txBody>
          <a:bodyPr/>
          <a:lstStyle/>
          <a:p>
            <a:r>
              <a:rPr lang="en-US" sz="7200" dirty="0"/>
              <a:t>Experiments &amp; Results</a:t>
            </a:r>
          </a:p>
        </p:txBody>
      </p:sp>
    </p:spTree>
    <p:extLst>
      <p:ext uri="{BB962C8B-B14F-4D97-AF65-F5344CB8AC3E}">
        <p14:creationId xmlns:p14="http://schemas.microsoft.com/office/powerpoint/2010/main" val="751727544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59240D9-819A-4FD2-A927-7821C67895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23.10.2018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3E34FA8-2737-45A1-AC2C-257C9B80F1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Michael Seeber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9E5CF8-9C3C-4E4D-A7C8-C6C187A1B3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24</a:t>
            </a:fld>
            <a:endParaRPr lang="en-GB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7A6BD67-B5D3-4C38-8B1C-1D59BB413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ScanNet</a:t>
            </a:r>
            <a:r>
              <a:rPr lang="en-US" dirty="0"/>
              <a:t> Dataset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B1F8C4C0-5656-4637-86BC-1EB4218751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6112807"/>
              </p:ext>
            </p:extLst>
          </p:nvPr>
        </p:nvGraphicFramePr>
        <p:xfrm>
          <a:off x="1418464" y="2622419"/>
          <a:ext cx="8534401" cy="2578914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788955">
                  <a:extLst>
                    <a:ext uri="{9D8B030D-6E8A-4147-A177-3AD203B41FA5}">
                      <a16:colId xmlns:a16="http://schemas.microsoft.com/office/drawing/2014/main" val="2491419141"/>
                    </a:ext>
                  </a:extLst>
                </a:gridCol>
                <a:gridCol w="3276600">
                  <a:extLst>
                    <a:ext uri="{9D8B030D-6E8A-4147-A177-3AD203B41FA5}">
                      <a16:colId xmlns:a16="http://schemas.microsoft.com/office/drawing/2014/main" val="899506617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2375637870"/>
                    </a:ext>
                  </a:extLst>
                </a:gridCol>
                <a:gridCol w="2182846">
                  <a:extLst>
                    <a:ext uri="{9D8B030D-6E8A-4147-A177-3AD203B41FA5}">
                      <a16:colId xmlns:a16="http://schemas.microsoft.com/office/drawing/2014/main" val="1023887687"/>
                    </a:ext>
                  </a:extLst>
                </a:gridCol>
              </a:tblGrid>
              <a:tr h="537778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Categories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# training scenes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# testing scenes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6226653"/>
                  </a:ext>
                </a:extLst>
              </a:tr>
              <a:tr h="418844">
                <a:tc>
                  <a:txBody>
                    <a:bodyPr/>
                    <a:lstStyle/>
                    <a:p>
                      <a:r>
                        <a:rPr lang="en-US" dirty="0"/>
                        <a:t>Set 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Apartments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33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5301202"/>
                  </a:ext>
                </a:extLst>
              </a:tr>
              <a:tr h="418844">
                <a:tc>
                  <a:txBody>
                    <a:bodyPr/>
                    <a:lstStyle/>
                    <a:p>
                      <a:r>
                        <a:rPr lang="en-US" dirty="0"/>
                        <a:t>Set 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… + Living room/Lounge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212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52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4812823"/>
                  </a:ext>
                </a:extLst>
              </a:tr>
              <a:tr h="418844">
                <a:tc>
                  <a:txBody>
                    <a:bodyPr/>
                    <a:lstStyle/>
                    <a:p>
                      <a:r>
                        <a:rPr lang="en-US" dirty="0"/>
                        <a:t>Set 2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… + Bedroom/Hotel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430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107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1930291"/>
                  </a:ext>
                </a:extLst>
              </a:tr>
              <a:tr h="418844">
                <a:tc>
                  <a:txBody>
                    <a:bodyPr/>
                    <a:lstStyle/>
                    <a:p>
                      <a:r>
                        <a:rPr lang="en-US" dirty="0"/>
                        <a:t>Set 3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… + Office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569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141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7855192"/>
                  </a:ext>
                </a:extLst>
              </a:tr>
              <a:tr h="301447">
                <a:tc>
                  <a:txBody>
                    <a:bodyPr/>
                    <a:lstStyle/>
                    <a:p>
                      <a:r>
                        <a:rPr lang="en-US" dirty="0"/>
                        <a:t>full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all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1211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302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2835772"/>
                  </a:ext>
                </a:extLst>
              </a:tr>
            </a:tbl>
          </a:graphicData>
        </a:graphic>
      </p:graphicFrame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22307029-4085-4499-9A23-AA8A49F75033}"/>
              </a:ext>
            </a:extLst>
          </p:cNvPr>
          <p:cNvSpPr txBox="1">
            <a:spLocks/>
          </p:cNvSpPr>
          <p:nvPr/>
        </p:nvSpPr>
        <p:spPr>
          <a:xfrm>
            <a:off x="454819" y="1786749"/>
            <a:ext cx="10461692" cy="4302856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2063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Provides annotated scans of various real-world indoor environments</a:t>
            </a:r>
          </a:p>
        </p:txBody>
      </p:sp>
    </p:spTree>
    <p:extLst>
      <p:ext uri="{BB962C8B-B14F-4D97-AF65-F5344CB8AC3E}">
        <p14:creationId xmlns:p14="http://schemas.microsoft.com/office/powerpoint/2010/main" val="1401625466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E4B327D-EA9C-4B7B-A3EA-DF048145A9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23.10.2018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08C8E4C-F8F3-4FDF-9C93-2482E86F0E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Michael Seeber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A62412-A184-4F89-A6C5-20FEC614A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25</a:t>
            </a:fld>
            <a:endParaRPr lang="en-GB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D97F566-32D0-4724-BC98-36FD06C839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Label distribution for train splits</a:t>
            </a:r>
          </a:p>
        </p:txBody>
      </p:sp>
      <p:pic>
        <p:nvPicPr>
          <p:cNvPr id="7" name="Content Placeholder 6" descr="A picture containing screenshot&#10;&#10;Description generated with very high confidence">
            <a:extLst>
              <a:ext uri="{FF2B5EF4-FFF2-40B4-BE49-F238E27FC236}">
                <a16:creationId xmlns:a16="http://schemas.microsoft.com/office/drawing/2014/main" id="{7B22825B-22FC-42AF-AED1-E9FE98A874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5419" y="1524000"/>
            <a:ext cx="8114700" cy="44642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39F40BB-D3A0-4DBE-A96D-CF59715DBC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0819" y="566851"/>
            <a:ext cx="1496524" cy="576601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68C0C5C-F55B-4F20-A4F4-BC64D4661B26}"/>
              </a:ext>
            </a:extLst>
          </p:cNvPr>
          <p:cNvSpPr txBox="1"/>
          <p:nvPr/>
        </p:nvSpPr>
        <p:spPr>
          <a:xfrm>
            <a:off x="1474140" y="5334000"/>
            <a:ext cx="6799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Label id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C6414F-83B6-4DCB-AA3A-25BBCD6A2126}"/>
              </a:ext>
            </a:extLst>
          </p:cNvPr>
          <p:cNvSpPr txBox="1"/>
          <p:nvPr/>
        </p:nvSpPr>
        <p:spPr>
          <a:xfrm>
            <a:off x="3807619" y="3685592"/>
            <a:ext cx="40382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ym typeface="Wingdings" panose="05000000000000000000" pitchFamily="2" charset="2"/>
              </a:rPr>
              <a:t> </a:t>
            </a:r>
            <a:r>
              <a:rPr lang="en-US" sz="2000" b="1" dirty="0"/>
              <a:t>weighted cross entropy loss </a:t>
            </a:r>
          </a:p>
        </p:txBody>
      </p:sp>
    </p:spTree>
    <p:extLst>
      <p:ext uri="{BB962C8B-B14F-4D97-AF65-F5344CB8AC3E}">
        <p14:creationId xmlns:p14="http://schemas.microsoft.com/office/powerpoint/2010/main" val="117719618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C448B40-4059-4878-AFB3-39DFE9D1EB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23.10.2018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E3434DB-1E63-4F6D-8E2A-05D052C66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Michael Seeber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E743E5-059E-468F-B88D-1DD2D3CAC8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26</a:t>
            </a:fld>
            <a:endParaRPr lang="en-GB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1810671-2312-407E-B376-28F1236FE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Early segmentation results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CDD443-82C2-447F-AC49-3B3D7652F2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4817749"/>
              </p:ext>
            </p:extLst>
          </p:nvPr>
        </p:nvGraphicFramePr>
        <p:xfrm>
          <a:off x="1902619" y="2331720"/>
          <a:ext cx="8534400" cy="2194560"/>
        </p:xfrm>
        <a:graphic>
          <a:graphicData uri="http://schemas.openxmlformats.org/drawingml/2006/table">
            <a:tbl>
              <a:tblPr firstRow="1" firstCol="1" bandRow="1">
                <a:tableStyleId>{0E3FDE45-AF77-4B5C-9715-49D594BDF05E}</a:tableStyleId>
              </a:tblPr>
              <a:tblGrid>
                <a:gridCol w="945996">
                  <a:extLst>
                    <a:ext uri="{9D8B030D-6E8A-4147-A177-3AD203B41FA5}">
                      <a16:colId xmlns:a16="http://schemas.microsoft.com/office/drawing/2014/main" val="2491419141"/>
                    </a:ext>
                  </a:extLst>
                </a:gridCol>
                <a:gridCol w="1702792">
                  <a:extLst>
                    <a:ext uri="{9D8B030D-6E8A-4147-A177-3AD203B41FA5}">
                      <a16:colId xmlns:a16="http://schemas.microsoft.com/office/drawing/2014/main" val="1077357399"/>
                    </a:ext>
                  </a:extLst>
                </a:gridCol>
                <a:gridCol w="2990012">
                  <a:extLst>
                    <a:ext uri="{9D8B030D-6E8A-4147-A177-3AD203B41FA5}">
                      <a16:colId xmlns:a16="http://schemas.microsoft.com/office/drawing/2014/main" val="4003039543"/>
                    </a:ext>
                  </a:extLst>
                </a:gridCol>
                <a:gridCol w="2895600">
                  <a:extLst>
                    <a:ext uri="{9D8B030D-6E8A-4147-A177-3AD203B41FA5}">
                      <a16:colId xmlns:a16="http://schemas.microsoft.com/office/drawing/2014/main" val="2674811751"/>
                    </a:ext>
                  </a:extLst>
                </a:gridCol>
              </a:tblGrid>
              <a:tr h="365010"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/>
                        <a:t>Weighted class 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/>
                        <a:t>  Average class accuracy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6226653"/>
                  </a:ext>
                </a:extLst>
              </a:tr>
              <a:tr h="254150">
                <a:tc>
                  <a:txBody>
                    <a:bodyPr/>
                    <a:lstStyle/>
                    <a:p>
                      <a:r>
                        <a:rPr lang="en-US" sz="1800" dirty="0"/>
                        <a:t>Set 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50.7%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45.9%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14.9%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5301202"/>
                  </a:ext>
                </a:extLst>
              </a:tr>
              <a:tr h="254150">
                <a:tc>
                  <a:txBody>
                    <a:bodyPr/>
                    <a:lstStyle/>
                    <a:p>
                      <a:r>
                        <a:rPr lang="en-US" sz="1800" dirty="0"/>
                        <a:t>Set 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59.7%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45.3%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11.1%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3606354"/>
                  </a:ext>
                </a:extLst>
              </a:tr>
              <a:tr h="254150">
                <a:tc>
                  <a:txBody>
                    <a:bodyPr/>
                    <a:lstStyle/>
                    <a:p>
                      <a:r>
                        <a:rPr lang="en-US" sz="1800" dirty="0"/>
                        <a:t>Set 2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56.0%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45.8%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11.5%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908276"/>
                  </a:ext>
                </a:extLst>
              </a:tr>
              <a:tr h="254150">
                <a:tc>
                  <a:txBody>
                    <a:bodyPr/>
                    <a:lstStyle/>
                    <a:p>
                      <a:r>
                        <a:rPr lang="en-US" sz="1800" dirty="0"/>
                        <a:t>Set 3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56.5%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47.9%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11.1%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2232648"/>
                  </a:ext>
                </a:extLst>
              </a:tr>
              <a:tr h="254150">
                <a:tc>
                  <a:txBody>
                    <a:bodyPr/>
                    <a:lstStyle/>
                    <a:p>
                      <a:r>
                        <a:rPr lang="en-US" sz="1800" dirty="0"/>
                        <a:t>full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53.0%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42.9%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9.9%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40568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24223512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B7FA1C3-52AC-400C-B84B-CCDDBC42D5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23.10.2018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4EEA93A-72B7-4040-9100-C7090C144C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Michael Seeber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96B496-4555-4FE5-B79E-8476333C5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27</a:t>
            </a:fld>
            <a:endParaRPr lang="en-GB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0FCA9EB-79C6-42A9-A827-9E4A364E28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7419" y="3042618"/>
            <a:ext cx="5850064" cy="3290250"/>
          </a:xfr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7566D1D1-CA59-4672-AA3F-A27C3E8020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Semantic segmentation results</a:t>
            </a: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CC9D53D2-1BEB-4F05-BD92-A4A86814A0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2903366"/>
              </p:ext>
            </p:extLst>
          </p:nvPr>
        </p:nvGraphicFramePr>
        <p:xfrm>
          <a:off x="952039" y="1514985"/>
          <a:ext cx="8686799" cy="1381760"/>
        </p:xfrm>
        <a:graphic>
          <a:graphicData uri="http://schemas.openxmlformats.org/drawingml/2006/table">
            <a:tbl>
              <a:tblPr firstRow="1" firstCol="1" bandRow="1">
                <a:tableStyleId>{0E3FDE45-AF77-4B5C-9715-49D594BDF05E}</a:tableStyleId>
              </a:tblPr>
              <a:tblGrid>
                <a:gridCol w="2614474">
                  <a:extLst>
                    <a:ext uri="{9D8B030D-6E8A-4147-A177-3AD203B41FA5}">
                      <a16:colId xmlns:a16="http://schemas.microsoft.com/office/drawing/2014/main" val="2491419141"/>
                    </a:ext>
                  </a:extLst>
                </a:gridCol>
                <a:gridCol w="1957525">
                  <a:extLst>
                    <a:ext uri="{9D8B030D-6E8A-4147-A177-3AD203B41FA5}">
                      <a16:colId xmlns:a16="http://schemas.microsoft.com/office/drawing/2014/main" val="1077357399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4003039543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2674811751"/>
                    </a:ext>
                  </a:extLst>
                </a:gridCol>
              </a:tblGrid>
              <a:tr h="37925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Weighted class    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Average class</a:t>
                      </a:r>
                    </a:p>
                    <a:p>
                      <a:pPr algn="l"/>
                      <a:r>
                        <a:rPr lang="en-US" dirty="0"/>
                        <a:t>accuracy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62266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Random rotations</a:t>
                      </a: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53.0%</a:t>
                      </a: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42.9%</a:t>
                      </a: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9.9%</a:t>
                      </a: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53012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Limited rotations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71.4%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58.8%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16.1%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3606354"/>
                  </a:ext>
                </a:extLst>
              </a:tr>
            </a:tbl>
          </a:graphicData>
        </a:graphic>
      </p:graphicFrame>
      <p:pic>
        <p:nvPicPr>
          <p:cNvPr id="11" name="Picture 10">
            <a:extLst>
              <a:ext uri="{FF2B5EF4-FFF2-40B4-BE49-F238E27FC236}">
                <a16:creationId xmlns:a16="http://schemas.microsoft.com/office/drawing/2014/main" id="{9C7E5085-E824-4293-9292-B94D44842D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60819" y="566851"/>
            <a:ext cx="1496524" cy="576601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8DA011F-A77B-417A-9491-16ADAFA4D79F}"/>
              </a:ext>
            </a:extLst>
          </p:cNvPr>
          <p:cNvSpPr/>
          <p:nvPr/>
        </p:nvSpPr>
        <p:spPr>
          <a:xfrm>
            <a:off x="1978819" y="5786034"/>
            <a:ext cx="7620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Label ids</a:t>
            </a:r>
          </a:p>
        </p:txBody>
      </p:sp>
    </p:spTree>
    <p:extLst>
      <p:ext uri="{BB962C8B-B14F-4D97-AF65-F5344CB8AC3E}">
        <p14:creationId xmlns:p14="http://schemas.microsoft.com/office/powerpoint/2010/main" val="2072838063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6B5F912-DE5D-44B9-9B2B-D8D194FBEF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23.10.2018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948B4FB-A6D0-4710-80EC-986572C7C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Michael Seeber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E56FA0-16F7-48CD-97D2-F414A92C66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28</a:t>
            </a:fld>
            <a:endParaRPr lang="en-GB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899376E-ACC8-4FBE-A348-79AE9221EC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69" y="1617000"/>
            <a:ext cx="5748769" cy="3203708"/>
          </a:xfr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478B8C82-5684-4223-99EA-A445A433D9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Segmentation of meeting room scene</a:t>
            </a:r>
          </a:p>
        </p:txBody>
      </p:sp>
      <p:pic>
        <p:nvPicPr>
          <p:cNvPr id="10" name="Picture 9" descr="A close up of an animal&#10;&#10;Description generated with very high confidence">
            <a:extLst>
              <a:ext uri="{FF2B5EF4-FFF2-40B4-BE49-F238E27FC236}">
                <a16:creationId xmlns:a16="http://schemas.microsoft.com/office/drawing/2014/main" id="{D0D2C081-F22E-48C9-BF68-083F2205E8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3877" y="1617000"/>
            <a:ext cx="5989825" cy="320370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B0B2E2C-B876-4B7D-AC74-AF6DDAD328F9}"/>
              </a:ext>
            </a:extLst>
          </p:cNvPr>
          <p:cNvSpPr/>
          <p:nvPr/>
        </p:nvSpPr>
        <p:spPr>
          <a:xfrm>
            <a:off x="2283619" y="5241000"/>
            <a:ext cx="14157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Groundtruth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3EF8856-762C-490A-A226-ADDFD9E1D457}"/>
              </a:ext>
            </a:extLst>
          </p:cNvPr>
          <p:cNvSpPr/>
          <p:nvPr/>
        </p:nvSpPr>
        <p:spPr>
          <a:xfrm>
            <a:off x="8693031" y="5195385"/>
            <a:ext cx="12105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Prediction</a:t>
            </a:r>
          </a:p>
        </p:txBody>
      </p:sp>
    </p:spTree>
    <p:extLst>
      <p:ext uri="{BB962C8B-B14F-4D97-AF65-F5344CB8AC3E}">
        <p14:creationId xmlns:p14="http://schemas.microsoft.com/office/powerpoint/2010/main" val="764921036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close up of a map&#10;&#10;Description generated with high confidence">
            <a:extLst>
              <a:ext uri="{FF2B5EF4-FFF2-40B4-BE49-F238E27FC236}">
                <a16:creationId xmlns:a16="http://schemas.microsoft.com/office/drawing/2014/main" id="{7818BD4A-16EF-4A25-A42D-C85DCBEC3E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0889" y="1256227"/>
            <a:ext cx="4427010" cy="442701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432FE4C-C17B-4135-88A0-4118B3B061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23.10.2018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87D4483-844B-4B74-BB93-D2545C73EA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Michael Seeber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051EF6-6765-40A5-9DD0-1EA7A9C50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29</a:t>
            </a:fld>
            <a:endParaRPr lang="en-GB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F1CCF7B-F886-4F75-8209-C2EF4A4FB2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193" y="1286703"/>
            <a:ext cx="4427011" cy="4427011"/>
          </a:xfr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CBA8E39A-5703-4A97-8697-6B87D70855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Segmentation of apartment scene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66C4532-31E4-4679-90C7-830353BBF39C}"/>
              </a:ext>
            </a:extLst>
          </p:cNvPr>
          <p:cNvSpPr/>
          <p:nvPr/>
        </p:nvSpPr>
        <p:spPr>
          <a:xfrm>
            <a:off x="2535005" y="5597274"/>
            <a:ext cx="14157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Groundtruth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CA5B886-049D-4CF3-BF6B-9043E404EC99}"/>
              </a:ext>
            </a:extLst>
          </p:cNvPr>
          <p:cNvSpPr/>
          <p:nvPr/>
        </p:nvSpPr>
        <p:spPr>
          <a:xfrm>
            <a:off x="8230741" y="5597274"/>
            <a:ext cx="12105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Prediction</a:t>
            </a:r>
          </a:p>
        </p:txBody>
      </p:sp>
    </p:spTree>
    <p:extLst>
      <p:ext uri="{BB962C8B-B14F-4D97-AF65-F5344CB8AC3E}">
        <p14:creationId xmlns:p14="http://schemas.microsoft.com/office/powerpoint/2010/main" val="821530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A1140DA-3487-4973-B342-11F4DE9512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23.10.2018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0185581-F99C-40EC-9117-21B3EB9D8A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Michael Seeber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B0B9D6-3F87-4F97-8811-20EEE94384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3</a:t>
            </a:fld>
            <a:endParaRPr lang="en-GB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2083718-E5FA-4BE5-8D3C-885C3E27FA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019" y="2101529"/>
            <a:ext cx="6781800" cy="1327471"/>
          </a:xfrm>
        </p:spPr>
        <p:txBody>
          <a:bodyPr/>
          <a:lstStyle/>
          <a:p>
            <a:r>
              <a:rPr lang="en-US" sz="7200" dirty="0"/>
              <a:t>Introduction &amp;</a:t>
            </a:r>
            <a:br>
              <a:rPr lang="en-US" sz="7200" dirty="0"/>
            </a:br>
            <a:r>
              <a:rPr lang="en-US" sz="7200" dirty="0"/>
              <a:t>Related work</a:t>
            </a:r>
          </a:p>
        </p:txBody>
      </p:sp>
    </p:spTree>
    <p:extLst>
      <p:ext uri="{BB962C8B-B14F-4D97-AF65-F5344CB8AC3E}">
        <p14:creationId xmlns:p14="http://schemas.microsoft.com/office/powerpoint/2010/main" val="2109682026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EFA1FA2-E3B8-4571-9BF5-D34B3E1F7E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23.10.2018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C4EB8C3-4AE2-481E-BE7A-3D34C85A6F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Michael Seeber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C634CC-A44A-48AE-8AC0-A8CF0C8E6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30</a:t>
            </a:fld>
            <a:endParaRPr lang="en-GB" dirty="0"/>
          </a:p>
        </p:txBody>
      </p:sp>
      <p:pic>
        <p:nvPicPr>
          <p:cNvPr id="8" name="Content Placeholder 7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BE90DCCB-FF9F-40AD-81F9-4152CB5843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14" y="1315560"/>
            <a:ext cx="10680197" cy="4764088"/>
          </a:xfr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391E82C1-B305-447C-92C4-FA779AF73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Interesting segmentation example</a:t>
            </a:r>
          </a:p>
        </p:txBody>
      </p:sp>
    </p:spTree>
    <p:extLst>
      <p:ext uri="{BB962C8B-B14F-4D97-AF65-F5344CB8AC3E}">
        <p14:creationId xmlns:p14="http://schemas.microsoft.com/office/powerpoint/2010/main" val="1906021975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EFBD1EF-2659-4FAC-BC5A-97E3D7412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23.10.2018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630AFC2-FB59-4DFA-A1FB-251FABB35E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Michael Seeber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2A7364-6EDD-42C5-B26B-971273CEDD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31</a:t>
            </a:fld>
            <a:endParaRPr lang="en-GB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7A6261C-2DC4-470F-8876-6FF27E851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Reconstruction Results</a:t>
            </a:r>
          </a:p>
        </p:txBody>
      </p:sp>
      <p:graphicFrame>
        <p:nvGraphicFramePr>
          <p:cNvPr id="11" name="Content Placeholder 10">
            <a:extLst>
              <a:ext uri="{FF2B5EF4-FFF2-40B4-BE49-F238E27FC236}">
                <a16:creationId xmlns:a16="http://schemas.microsoft.com/office/drawing/2014/main" id="{9DCB4761-B851-4437-9FB9-42098B05605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06138197"/>
              </p:ext>
            </p:extLst>
          </p:nvPr>
        </p:nvGraphicFramePr>
        <p:xfrm>
          <a:off x="2239633" y="2724989"/>
          <a:ext cx="7645473" cy="1010920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1790575">
                  <a:extLst>
                    <a:ext uri="{9D8B030D-6E8A-4147-A177-3AD203B41FA5}">
                      <a16:colId xmlns:a16="http://schemas.microsoft.com/office/drawing/2014/main" val="1077357399"/>
                    </a:ext>
                  </a:extLst>
                </a:gridCol>
                <a:gridCol w="2091035">
                  <a:extLst>
                    <a:ext uri="{9D8B030D-6E8A-4147-A177-3AD203B41FA5}">
                      <a16:colId xmlns:a16="http://schemas.microsoft.com/office/drawing/2014/main" val="4003039543"/>
                    </a:ext>
                  </a:extLst>
                </a:gridCol>
                <a:gridCol w="2091035">
                  <a:extLst>
                    <a:ext uri="{9D8B030D-6E8A-4147-A177-3AD203B41FA5}">
                      <a16:colId xmlns:a16="http://schemas.microsoft.com/office/drawing/2014/main" val="1011820515"/>
                    </a:ext>
                  </a:extLst>
                </a:gridCol>
                <a:gridCol w="1672828">
                  <a:extLst>
                    <a:ext uri="{9D8B030D-6E8A-4147-A177-3AD203B41FA5}">
                      <a16:colId xmlns:a16="http://schemas.microsoft.com/office/drawing/2014/main" val="2674811751"/>
                    </a:ext>
                  </a:extLst>
                </a:gridCol>
              </a:tblGrid>
              <a:tr h="37925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Freespace</a:t>
                      </a:r>
                    </a:p>
                    <a:p>
                      <a:pPr algn="l"/>
                      <a:r>
                        <a:rPr lang="en-US" dirty="0"/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Occupied</a:t>
                      </a:r>
                    </a:p>
                    <a:p>
                      <a:pPr algn="l"/>
                      <a:r>
                        <a:rPr lang="en-US" dirty="0"/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Semantic</a:t>
                      </a:r>
                    </a:p>
                    <a:p>
                      <a:pPr algn="l"/>
                      <a:r>
                        <a:rPr lang="en-US" dirty="0"/>
                        <a:t>accuracy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62266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67.1%</a:t>
                      </a: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87.7%</a:t>
                      </a: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54.8%</a:t>
                      </a: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38.7%</a:t>
                      </a: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53012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99834520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01DDB7-DD15-458E-9E8F-E01BA31C3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23.10.2018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E195B1A-F75B-4365-AF5F-410A9851E5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Michael Seeber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26AB42-8F37-4FDB-A463-8BC235FF6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32</a:t>
            </a:fld>
            <a:endParaRPr lang="en-GB" dirty="0"/>
          </a:p>
        </p:txBody>
      </p:sp>
      <p:pic>
        <p:nvPicPr>
          <p:cNvPr id="8" name="Content Placeholder 7" descr="A birthday cake&#10;&#10;Description generated with very high confidence">
            <a:extLst>
              <a:ext uri="{FF2B5EF4-FFF2-40B4-BE49-F238E27FC236}">
                <a16:creationId xmlns:a16="http://schemas.microsoft.com/office/drawing/2014/main" id="{0EE34F37-53EC-4039-A03D-47D359E440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2353" y="1640401"/>
            <a:ext cx="4136002" cy="4136002"/>
          </a:xfr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2D56409F-8571-4DEE-89DB-BBEC8B3EF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Reconstruction of apartment scene</a:t>
            </a:r>
          </a:p>
        </p:txBody>
      </p:sp>
      <p:pic>
        <p:nvPicPr>
          <p:cNvPr id="10" name="Picture 9" descr="A birthday cake with lit candles&#10;&#10;Description generated with high confidence">
            <a:extLst>
              <a:ext uri="{FF2B5EF4-FFF2-40B4-BE49-F238E27FC236}">
                <a16:creationId xmlns:a16="http://schemas.microsoft.com/office/drawing/2014/main" id="{C9B4B94A-C8E2-4C99-BE4B-8AF0852472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851" y="1904160"/>
            <a:ext cx="3620852" cy="3620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248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A birthday cake&#10;&#10;Description generated with very high confidence">
            <a:extLst>
              <a:ext uri="{FF2B5EF4-FFF2-40B4-BE49-F238E27FC236}">
                <a16:creationId xmlns:a16="http://schemas.microsoft.com/office/drawing/2014/main" id="{0EE34F37-53EC-4039-A03D-47D359E440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6276" y="1645702"/>
            <a:ext cx="4136002" cy="4136002"/>
          </a:xfr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01DDB7-DD15-458E-9E8F-E01BA31C3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23.10.2018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E195B1A-F75B-4365-AF5F-410A9851E5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Michael Seeber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26AB42-8F37-4FDB-A463-8BC235FF6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33</a:t>
            </a:fld>
            <a:endParaRPr lang="en-GB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D56409F-8571-4DEE-89DB-BBEC8B3EF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Reconstruction of apartment scene</a:t>
            </a:r>
          </a:p>
        </p:txBody>
      </p:sp>
    </p:spTree>
    <p:extLst>
      <p:ext uri="{BB962C8B-B14F-4D97-AF65-F5344CB8AC3E}">
        <p14:creationId xmlns:p14="http://schemas.microsoft.com/office/powerpoint/2010/main" val="19977956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A birthday cake&#10;&#10;Description generated with very high confidence">
            <a:extLst>
              <a:ext uri="{FF2B5EF4-FFF2-40B4-BE49-F238E27FC236}">
                <a16:creationId xmlns:a16="http://schemas.microsoft.com/office/drawing/2014/main" id="{0EE34F37-53EC-4039-A03D-47D359E440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6276" y="1645702"/>
            <a:ext cx="4136002" cy="4136002"/>
          </a:xfr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01DDB7-DD15-458E-9E8F-E01BA31C3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23.10.2018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E195B1A-F75B-4365-AF5F-410A9851E5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Michael Seeber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26AB42-8F37-4FDB-A463-8BC235FF6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34</a:t>
            </a:fld>
            <a:endParaRPr lang="en-GB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D56409F-8571-4DEE-89DB-BBEC8B3EF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Reconstruction of apartment scene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1A3AAABB-7DD2-4B8C-99E2-1CC60CB49F3B}"/>
              </a:ext>
            </a:extLst>
          </p:cNvPr>
          <p:cNvGrpSpPr/>
          <p:nvPr/>
        </p:nvGrpSpPr>
        <p:grpSpPr>
          <a:xfrm>
            <a:off x="3775304" y="1363384"/>
            <a:ext cx="6950992" cy="4131231"/>
            <a:chOff x="6388572" y="1348522"/>
            <a:chExt cx="6950992" cy="4131231"/>
          </a:xfrm>
        </p:grpSpPr>
        <p:sp>
          <p:nvSpPr>
            <p:cNvPr id="13" name="Flowchart: Process 12">
              <a:extLst>
                <a:ext uri="{FF2B5EF4-FFF2-40B4-BE49-F238E27FC236}">
                  <a16:creationId xmlns:a16="http://schemas.microsoft.com/office/drawing/2014/main" id="{080880C6-38F8-4F69-B1F3-24B239C0CB3F}"/>
                </a:ext>
              </a:extLst>
            </p:cNvPr>
            <p:cNvSpPr/>
            <p:nvPr/>
          </p:nvSpPr>
          <p:spPr>
            <a:xfrm>
              <a:off x="6388572" y="2168723"/>
              <a:ext cx="1414309" cy="1412677"/>
            </a:xfrm>
            <a:prstGeom prst="flowChartProcess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E92426CD-E760-4702-AF67-B4E18545850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90521" y="1348522"/>
              <a:ext cx="2813041" cy="794571"/>
            </a:xfrm>
            <a:prstGeom prst="line">
              <a:avLst/>
            </a:prstGeom>
            <a:ln w="28575" cap="sq">
              <a:solidFill>
                <a:schemeClr val="tx1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EF705B3-8E25-4AFF-B7A6-3E09E98A2FBA}"/>
                </a:ext>
              </a:extLst>
            </p:cNvPr>
            <p:cNvCxnSpPr>
              <a:cxnSpLocks/>
            </p:cNvCxnSpPr>
            <p:nvPr/>
          </p:nvCxnSpPr>
          <p:spPr>
            <a:xfrm>
              <a:off x="6388572" y="3581400"/>
              <a:ext cx="2814990" cy="1898353"/>
            </a:xfrm>
            <a:prstGeom prst="line">
              <a:avLst/>
            </a:prstGeom>
            <a:ln w="28575" cap="sq">
              <a:solidFill>
                <a:schemeClr val="tx1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D069FF57-03FE-4DCA-92D8-8970542025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02881" y="1348522"/>
              <a:ext cx="5536683" cy="820202"/>
            </a:xfrm>
            <a:prstGeom prst="line">
              <a:avLst/>
            </a:prstGeom>
            <a:ln w="28575" cap="sq">
              <a:solidFill>
                <a:schemeClr val="tx1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0E484F58-CB12-43E5-B77A-C1D8B33929EF}"/>
                </a:ext>
              </a:extLst>
            </p:cNvPr>
            <p:cNvCxnSpPr>
              <a:cxnSpLocks/>
            </p:cNvCxnSpPr>
            <p:nvPr/>
          </p:nvCxnSpPr>
          <p:spPr>
            <a:xfrm>
              <a:off x="7770019" y="3581400"/>
              <a:ext cx="5569545" cy="1898353"/>
            </a:xfrm>
            <a:prstGeom prst="line">
              <a:avLst/>
            </a:prstGeom>
            <a:ln w="28575" cap="sq">
              <a:solidFill>
                <a:schemeClr val="tx1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3A236D60-78B8-4C56-A9DF-E481D805FB1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03562" y="1348522"/>
              <a:ext cx="4136002" cy="4131231"/>
            </a:xfrm>
            <a:prstGeom prst="rect">
              <a:avLst/>
            </a:prstGeom>
          </p:spPr>
        </p:pic>
        <p:sp>
          <p:nvSpPr>
            <p:cNvPr id="30" name="Flowchart: Process 29">
              <a:extLst>
                <a:ext uri="{FF2B5EF4-FFF2-40B4-BE49-F238E27FC236}">
                  <a16:creationId xmlns:a16="http://schemas.microsoft.com/office/drawing/2014/main" id="{A8A2246C-9D75-4A1B-88E4-F6972786882A}"/>
                </a:ext>
              </a:extLst>
            </p:cNvPr>
            <p:cNvSpPr/>
            <p:nvPr/>
          </p:nvSpPr>
          <p:spPr>
            <a:xfrm>
              <a:off x="9203562" y="1348522"/>
              <a:ext cx="4136002" cy="4131231"/>
            </a:xfrm>
            <a:prstGeom prst="flowChartProcess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434126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8A94F93-035D-4333-AAD0-4E6A7900C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Floor reconstruction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3466FE0-4E77-40F9-9106-486FD54522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23.10.2018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BA461CA-7845-480D-985B-4D1B71EAD6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Michael Seeber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50C439-7F5D-4E57-A4A5-78EE4A04CC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35</a:t>
            </a:fld>
            <a:endParaRPr lang="en-GB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BD9AF97-4F6E-4D25-B95B-EF5BD8E4BB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959" y="1453266"/>
            <a:ext cx="3048000" cy="3985240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4473DF0-8E9A-4FB0-ABA9-88C424BDE7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8247" y="838200"/>
            <a:ext cx="4860470" cy="2558143"/>
          </a:xfrm>
        </p:spPr>
      </p:pic>
      <p:pic>
        <p:nvPicPr>
          <p:cNvPr id="10" name="Picture 9" descr="A picture containing tree&#10;&#10;Description generated with very high confidence">
            <a:extLst>
              <a:ext uri="{FF2B5EF4-FFF2-40B4-BE49-F238E27FC236}">
                <a16:creationId xmlns:a16="http://schemas.microsoft.com/office/drawing/2014/main" id="{FE5F053F-AFCF-455E-A5D3-36A2C11269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0185" y="3461658"/>
            <a:ext cx="4902044" cy="271054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5E91F79-893F-4FC0-95D0-15F16DE3398C}"/>
              </a:ext>
            </a:extLst>
          </p:cNvPr>
          <p:cNvSpPr txBox="1"/>
          <p:nvPr/>
        </p:nvSpPr>
        <p:spPr>
          <a:xfrm>
            <a:off x="4874354" y="1921799"/>
            <a:ext cx="1479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Groundtruth: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CAB87F4-494B-464C-9670-AADD766BBAFF}"/>
              </a:ext>
            </a:extLst>
          </p:cNvPr>
          <p:cNvSpPr/>
          <p:nvPr/>
        </p:nvSpPr>
        <p:spPr>
          <a:xfrm>
            <a:off x="4874354" y="4483203"/>
            <a:ext cx="12747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Prediction: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754CD04-E499-461A-B3DF-4A2DE0F2A69D}"/>
              </a:ext>
            </a:extLst>
          </p:cNvPr>
          <p:cNvSpPr/>
          <p:nvPr/>
        </p:nvSpPr>
        <p:spPr>
          <a:xfrm>
            <a:off x="1518365" y="5214819"/>
            <a:ext cx="15311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Original scan</a:t>
            </a:r>
          </a:p>
        </p:txBody>
      </p:sp>
    </p:spTree>
    <p:extLst>
      <p:ext uri="{BB962C8B-B14F-4D97-AF65-F5344CB8AC3E}">
        <p14:creationId xmlns:p14="http://schemas.microsoft.com/office/powerpoint/2010/main" val="2225849611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FBFDE28-9CD9-4487-B0EB-5DD45A7E6E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23.10.2018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FE8A6C3-6B67-4B96-A256-200E0A7B59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Michael Seeber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1B7A7C-7A60-4152-BFA1-7CAE8B947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36</a:t>
            </a:fld>
            <a:endParaRPr lang="en-GB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10B44D1-1B8D-44AC-A8BC-51C745265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Reconstruction of meeting room scene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745ADF6B-867E-4AFE-B4CD-EC34ECB92B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8596" y="1495284"/>
            <a:ext cx="5191634" cy="4201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490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FBFDE28-9CD9-4487-B0EB-5DD45A7E6E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23.10.2018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FE8A6C3-6B67-4B96-A256-200E0A7B59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Michael Seeber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1B7A7C-7A60-4152-BFA1-7CAE8B947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37</a:t>
            </a:fld>
            <a:endParaRPr lang="en-GB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10B44D1-1B8D-44AC-A8BC-51C745265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Reconstruction of meeting room scene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271723A-0094-4C19-AA54-2FC7551EF2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469" y="1495285"/>
            <a:ext cx="5191634" cy="4201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2848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FBFDE28-9CD9-4487-B0EB-5DD45A7E6E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23.10.2018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FE8A6C3-6B67-4B96-A256-200E0A7B59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Michael Seeber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1B7A7C-7A60-4152-BFA1-7CAE8B947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38</a:t>
            </a:fld>
            <a:endParaRPr lang="en-GB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10B44D1-1B8D-44AC-A8BC-51C745265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Reconstruction of meeting room scene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271723A-0094-4C19-AA54-2FC7551EF2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469" y="1495285"/>
            <a:ext cx="5191634" cy="4201953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DEC247D7-2126-42BB-B9A1-60202ED4A1AA}"/>
              </a:ext>
            </a:extLst>
          </p:cNvPr>
          <p:cNvGrpSpPr/>
          <p:nvPr/>
        </p:nvGrpSpPr>
        <p:grpSpPr>
          <a:xfrm>
            <a:off x="2436019" y="1530526"/>
            <a:ext cx="8404169" cy="4564937"/>
            <a:chOff x="6187487" y="152279"/>
            <a:chExt cx="8404169" cy="456493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5985937C-1D50-438F-B995-437DCC7004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01796" y="177910"/>
              <a:ext cx="6989860" cy="1990814"/>
            </a:xfrm>
            <a:prstGeom prst="line">
              <a:avLst/>
            </a:prstGeom>
            <a:ln w="28575" cap="sq">
              <a:solidFill>
                <a:schemeClr val="tx1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Flowchart: Process 10">
              <a:extLst>
                <a:ext uri="{FF2B5EF4-FFF2-40B4-BE49-F238E27FC236}">
                  <a16:creationId xmlns:a16="http://schemas.microsoft.com/office/drawing/2014/main" id="{3E5546D0-4E87-4D06-9117-35A6FED422AD}"/>
                </a:ext>
              </a:extLst>
            </p:cNvPr>
            <p:cNvSpPr/>
            <p:nvPr/>
          </p:nvSpPr>
          <p:spPr>
            <a:xfrm>
              <a:off x="6187487" y="2178335"/>
              <a:ext cx="1414309" cy="1412677"/>
            </a:xfrm>
            <a:prstGeom prst="flowChartProcess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D5565C4-671D-42EE-8802-5540DC888C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87487" y="152280"/>
              <a:ext cx="3658394" cy="2026055"/>
            </a:xfrm>
            <a:prstGeom prst="line">
              <a:avLst/>
            </a:prstGeom>
            <a:ln w="28575" cap="sq">
              <a:solidFill>
                <a:schemeClr val="tx1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D75EF172-C48D-4E9B-BDB9-6DDE85978CAE}"/>
                </a:ext>
              </a:extLst>
            </p:cNvPr>
            <p:cNvCxnSpPr>
              <a:cxnSpLocks/>
            </p:cNvCxnSpPr>
            <p:nvPr/>
          </p:nvCxnSpPr>
          <p:spPr>
            <a:xfrm>
              <a:off x="6194302" y="3591012"/>
              <a:ext cx="3651579" cy="1126204"/>
            </a:xfrm>
            <a:prstGeom prst="line">
              <a:avLst/>
            </a:prstGeom>
            <a:ln w="28575" cap="sq">
              <a:solidFill>
                <a:schemeClr val="tx1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10F0855E-EA45-49A4-B1C4-6EF1B23C674A}"/>
                </a:ext>
              </a:extLst>
            </p:cNvPr>
            <p:cNvCxnSpPr>
              <a:cxnSpLocks/>
            </p:cNvCxnSpPr>
            <p:nvPr/>
          </p:nvCxnSpPr>
          <p:spPr>
            <a:xfrm>
              <a:off x="7601796" y="3591012"/>
              <a:ext cx="6989860" cy="1126204"/>
            </a:xfrm>
            <a:prstGeom prst="line">
              <a:avLst/>
            </a:prstGeom>
            <a:ln w="28575" cap="sq">
              <a:solidFill>
                <a:schemeClr val="tx1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Flowchart: Process 16">
              <a:extLst>
                <a:ext uri="{FF2B5EF4-FFF2-40B4-BE49-F238E27FC236}">
                  <a16:creationId xmlns:a16="http://schemas.microsoft.com/office/drawing/2014/main" id="{F700ABE1-58EC-4693-9C21-29F97F89FBB2}"/>
                </a:ext>
              </a:extLst>
            </p:cNvPr>
            <p:cNvSpPr/>
            <p:nvPr/>
          </p:nvSpPr>
          <p:spPr>
            <a:xfrm>
              <a:off x="9842711" y="152279"/>
              <a:ext cx="4723887" cy="4564937"/>
            </a:xfrm>
            <a:prstGeom prst="flowChartProcess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8" name="Content Placeholder 7" descr="A picture containing green, seat, indoor, furniture&#10;&#10;Description generated with high confidence">
            <a:extLst>
              <a:ext uri="{FF2B5EF4-FFF2-40B4-BE49-F238E27FC236}">
                <a16:creationId xmlns:a16="http://schemas.microsoft.com/office/drawing/2014/main" id="{7E77CAD5-9115-4550-A5D6-BD1F177B9F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29"/>
          <a:stretch/>
        </p:blipFill>
        <p:spPr>
          <a:xfrm>
            <a:off x="6110292" y="1530526"/>
            <a:ext cx="4756604" cy="4564937"/>
          </a:xfr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4F7C22BD-1C1E-4BB2-B793-66118B2F8311}"/>
              </a:ext>
            </a:extLst>
          </p:cNvPr>
          <p:cNvSpPr/>
          <p:nvPr/>
        </p:nvSpPr>
        <p:spPr>
          <a:xfrm>
            <a:off x="6091243" y="1530526"/>
            <a:ext cx="4775653" cy="456493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749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2BEFAB-8A4B-4F22-BC37-189707A7B8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23.10.2018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822B7F-04E4-44DC-B0FC-36AAC98D5D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4413" y="6308726"/>
            <a:ext cx="4631883" cy="459776"/>
          </a:xfrm>
        </p:spPr>
        <p:txBody>
          <a:bodyPr/>
          <a:lstStyle/>
          <a:p>
            <a:r>
              <a:rPr lang="en-GB"/>
              <a:t>Michael Seeber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EA5514-C969-4E51-B43A-7A4D126A17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39</a:t>
            </a:fld>
            <a:endParaRPr lang="en-GB" dirty="0"/>
          </a:p>
        </p:txBody>
      </p:sp>
      <p:pic>
        <p:nvPicPr>
          <p:cNvPr id="8" name="Content Placeholder 7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920DE05F-C54A-4A95-85CD-6ADDBE7447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9040" y="1326239"/>
            <a:ext cx="6747569" cy="3795034"/>
          </a:xfr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88405A70-11CF-4600-9810-98CDB7EBD9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Impact of segmentation accuracy 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FA7AE36-8E24-484F-8A12-AF5B305214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5977880"/>
              </p:ext>
            </p:extLst>
          </p:nvPr>
        </p:nvGraphicFramePr>
        <p:xfrm>
          <a:off x="3566554" y="5356774"/>
          <a:ext cx="5054129" cy="716451"/>
        </p:xfrm>
        <a:graphic>
          <a:graphicData uri="http://schemas.openxmlformats.org/drawingml/2006/table">
            <a:tbl>
              <a:tblPr firstRow="1" firstCol="1" bandRow="1">
                <a:tableStyleId>{0E3FDE45-AF77-4B5C-9715-49D594BDF05E}</a:tableStyleId>
              </a:tblPr>
              <a:tblGrid>
                <a:gridCol w="1432541">
                  <a:extLst>
                    <a:ext uri="{9D8B030D-6E8A-4147-A177-3AD203B41FA5}">
                      <a16:colId xmlns:a16="http://schemas.microsoft.com/office/drawing/2014/main" val="2971968926"/>
                    </a:ext>
                  </a:extLst>
                </a:gridCol>
                <a:gridCol w="802188">
                  <a:extLst>
                    <a:ext uri="{9D8B030D-6E8A-4147-A177-3AD203B41FA5}">
                      <a16:colId xmlns:a16="http://schemas.microsoft.com/office/drawing/2014/main" val="101740285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3396838889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1488222793"/>
                    </a:ext>
                  </a:extLst>
                </a:gridCol>
              </a:tblGrid>
              <a:tr h="254918">
                <a:tc>
                  <a:txBody>
                    <a:bodyPr/>
                    <a:lstStyle/>
                    <a:p>
                      <a:pPr algn="ctr"/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 dirty="0"/>
                        <a:t>Weighted class 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 dirty="0"/>
                        <a:t>Average class accuracy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972154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r>
                        <a:rPr lang="en-US" sz="800" dirty="0"/>
                        <a:t>“Bad” segmentation</a:t>
                      </a: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53.0%</a:t>
                      </a: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42.9%</a:t>
                      </a: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9.9%</a:t>
                      </a: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7293389"/>
                  </a:ext>
                </a:extLst>
              </a:tr>
              <a:tr h="232933">
                <a:tc>
                  <a:txBody>
                    <a:bodyPr/>
                    <a:lstStyle/>
                    <a:p>
                      <a:r>
                        <a:rPr lang="en-US" sz="800" dirty="0"/>
                        <a:t>“Good” segmentation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71.4%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58.8%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16.1%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30759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63493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C92FEAC-8244-4018-8319-E5C7B69689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23.10.2018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D98A673-0141-4FC1-A2FB-EC1BAD7850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4413" y="6308726"/>
            <a:ext cx="4631883" cy="459776"/>
          </a:xfrm>
        </p:spPr>
        <p:txBody>
          <a:bodyPr/>
          <a:lstStyle/>
          <a:p>
            <a:r>
              <a:rPr lang="en-GB" dirty="0"/>
              <a:t>Michael Seeber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F510CF-3E8C-4801-85F4-726E32122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4</a:t>
            </a:fld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E7EEC6F-D95A-4ED7-AE11-D790B6AD45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850" y="1469526"/>
            <a:ext cx="11537950" cy="394067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= Process of capturing the shape and appearance of real objects</a:t>
            </a:r>
          </a:p>
          <a:p>
            <a:endParaRPr lang="en-US" dirty="0"/>
          </a:p>
          <a:p>
            <a:r>
              <a:rPr lang="en-US" dirty="0"/>
              <a:t>Multi-view reconstruction</a:t>
            </a:r>
          </a:p>
          <a:p>
            <a:pPr lvl="1"/>
            <a:r>
              <a:rPr lang="en-US" dirty="0"/>
              <a:t>Rely on photo-consistency metrics</a:t>
            </a:r>
          </a:p>
          <a:p>
            <a:pPr lvl="1"/>
            <a:r>
              <a:rPr lang="en-US" dirty="0"/>
              <a:t>Semantic information as additional metric to cope with reflection, image noise etc.…</a:t>
            </a:r>
          </a:p>
          <a:p>
            <a:r>
              <a:rPr lang="en-US" dirty="0"/>
              <a:t>Jointly optimize geometry &amp; semantics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hand-crafted </a:t>
            </a:r>
            <a:r>
              <a:rPr lang="en-US" dirty="0" err="1"/>
              <a:t>regularizers</a:t>
            </a:r>
            <a:endParaRPr lang="en-US" dirty="0"/>
          </a:p>
          <a:p>
            <a:pPr lvl="1"/>
            <a:r>
              <a:rPr lang="en-US" dirty="0"/>
              <a:t>Dense semantic 3d reconstruction [1] </a:t>
            </a:r>
          </a:p>
          <a:p>
            <a:r>
              <a:rPr lang="en-US" dirty="0"/>
              <a:t>Deep learning allowed to learn </a:t>
            </a:r>
            <a:r>
              <a:rPr lang="en-US" dirty="0" err="1"/>
              <a:t>regularizers</a:t>
            </a:r>
            <a:r>
              <a:rPr lang="en-US" dirty="0"/>
              <a:t> from data </a:t>
            </a:r>
            <a:r>
              <a:rPr lang="en-US" dirty="0">
                <a:sym typeface="Wingdings" panose="05000000000000000000" pitchFamily="2" charset="2"/>
              </a:rPr>
              <a:t> lot</a:t>
            </a:r>
            <a:r>
              <a:rPr lang="en-US" dirty="0"/>
              <a:t> of parameters</a:t>
            </a:r>
          </a:p>
          <a:p>
            <a:r>
              <a:rPr lang="en-US" dirty="0">
                <a:sym typeface="Wingdings" panose="05000000000000000000" pitchFamily="2" charset="2"/>
              </a:rPr>
              <a:t>Express gradients though more general matrix  fast &amp; powerful</a:t>
            </a:r>
          </a:p>
          <a:p>
            <a:pPr lvl="1"/>
            <a:r>
              <a:rPr lang="en-US" dirty="0"/>
              <a:t>Learning Priors for 3D Reconstruction [2] - our baseline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C6E0F0E-4366-4571-96EC-102E2FD86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3D Reconstruction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37DA46-2C70-4B3A-8DE8-4F8F39895CA9}"/>
              </a:ext>
            </a:extLst>
          </p:cNvPr>
          <p:cNvSpPr txBox="1"/>
          <p:nvPr/>
        </p:nvSpPr>
        <p:spPr>
          <a:xfrm>
            <a:off x="295752" y="5731566"/>
            <a:ext cx="116677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[1] Christian </a:t>
            </a:r>
            <a:r>
              <a:rPr lang="en-US" sz="1400" dirty="0" err="1"/>
              <a:t>Haene</a:t>
            </a:r>
            <a:r>
              <a:rPr lang="en-US" sz="1400" dirty="0"/>
              <a:t>, Christopher Zach, Andrea Cohen, and Marc </a:t>
            </a:r>
            <a:r>
              <a:rPr lang="en-US" sz="1400" dirty="0" err="1"/>
              <a:t>Pollefeys</a:t>
            </a:r>
            <a:r>
              <a:rPr lang="en-US" sz="1400" dirty="0"/>
              <a:t>. Dense semantic 3d reconstruction. </a:t>
            </a:r>
          </a:p>
          <a:p>
            <a:r>
              <a:rPr lang="en-US" sz="1400" dirty="0"/>
              <a:t>[2] Ian </a:t>
            </a:r>
            <a:r>
              <a:rPr lang="en-US" sz="1400" dirty="0" err="1"/>
              <a:t>Cherabier</a:t>
            </a:r>
            <a:r>
              <a:rPr lang="en-US" sz="1400" dirty="0"/>
              <a:t>, Johannes L </a:t>
            </a:r>
            <a:r>
              <a:rPr lang="en-US" sz="1400" dirty="0" err="1"/>
              <a:t>Schönberger</a:t>
            </a:r>
            <a:r>
              <a:rPr lang="en-US" sz="1400" dirty="0"/>
              <a:t>, Martin R Oswald, Marc </a:t>
            </a:r>
            <a:r>
              <a:rPr lang="en-US" sz="1400" dirty="0" err="1"/>
              <a:t>Pollefeys</a:t>
            </a:r>
            <a:r>
              <a:rPr lang="en-US" sz="1400" dirty="0"/>
              <a:t>, and Andreas Geiger. Learning priors for semantic 3d reconstruction.</a:t>
            </a:r>
          </a:p>
        </p:txBody>
      </p:sp>
    </p:spTree>
    <p:extLst>
      <p:ext uri="{BB962C8B-B14F-4D97-AF65-F5344CB8AC3E}">
        <p14:creationId xmlns:p14="http://schemas.microsoft.com/office/powerpoint/2010/main" val="232631090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2BEFAB-8A4B-4F22-BC37-189707A7B8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23.10.2018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822B7F-04E4-44DC-B0FC-36AAC98D5D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Michael Seeber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EA5514-C969-4E51-B43A-7A4D126A17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40</a:t>
            </a:fld>
            <a:endParaRPr lang="en-GB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8405A70-11CF-4600-9810-98CDB7EBD9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Ability of best model to handle bad segmentations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5D7934D-9FE2-4FB7-BF7E-E37A83D3CB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5501" y="1362577"/>
            <a:ext cx="6794647" cy="3788859"/>
          </a:xfrm>
          <a:prstGeom prst="rect">
            <a:avLst/>
          </a:prstGeom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B3B7449E-42CA-4E40-9FE1-19C6862950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4906382"/>
              </p:ext>
            </p:extLst>
          </p:nvPr>
        </p:nvGraphicFramePr>
        <p:xfrm>
          <a:off x="3566554" y="5356774"/>
          <a:ext cx="5054129" cy="716451"/>
        </p:xfrm>
        <a:graphic>
          <a:graphicData uri="http://schemas.openxmlformats.org/drawingml/2006/table">
            <a:tbl>
              <a:tblPr firstRow="1" firstCol="1" bandRow="1">
                <a:tableStyleId>{0E3FDE45-AF77-4B5C-9715-49D594BDF05E}</a:tableStyleId>
              </a:tblPr>
              <a:tblGrid>
                <a:gridCol w="1432541">
                  <a:extLst>
                    <a:ext uri="{9D8B030D-6E8A-4147-A177-3AD203B41FA5}">
                      <a16:colId xmlns:a16="http://schemas.microsoft.com/office/drawing/2014/main" val="2971968926"/>
                    </a:ext>
                  </a:extLst>
                </a:gridCol>
                <a:gridCol w="802188">
                  <a:extLst>
                    <a:ext uri="{9D8B030D-6E8A-4147-A177-3AD203B41FA5}">
                      <a16:colId xmlns:a16="http://schemas.microsoft.com/office/drawing/2014/main" val="101740285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3396838889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1488222793"/>
                    </a:ext>
                  </a:extLst>
                </a:gridCol>
              </a:tblGrid>
              <a:tr h="254918">
                <a:tc>
                  <a:txBody>
                    <a:bodyPr/>
                    <a:lstStyle/>
                    <a:p>
                      <a:pPr algn="ctr"/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 dirty="0"/>
                        <a:t>Weighted class 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 dirty="0"/>
                        <a:t>Average class accuracy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972154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r>
                        <a:rPr lang="en-US" sz="800" dirty="0"/>
                        <a:t>“Bad” segmentation</a:t>
                      </a: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53.0%</a:t>
                      </a: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42.9%</a:t>
                      </a: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9.9%</a:t>
                      </a:r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7293389"/>
                  </a:ext>
                </a:extLst>
              </a:tr>
              <a:tr h="232933">
                <a:tc>
                  <a:txBody>
                    <a:bodyPr/>
                    <a:lstStyle/>
                    <a:p>
                      <a:r>
                        <a:rPr lang="en-US" sz="800" dirty="0"/>
                        <a:t>“Good” segmentation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71.4%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58.8%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16.1%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30759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778342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7E2263B-B04E-4293-B0B6-926D08CE9E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23.10.2018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778F425-A856-4366-AE82-C1DE75ACD9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Michael Seeber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21CD0B-E8B2-4990-8E25-C67AC4F96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41</a:t>
            </a:fld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E176518-460B-42CB-A6ED-7E296CCD22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850" y="1469526"/>
            <a:ext cx="11537950" cy="476458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We implemented a pipeline that segments point clouds into semantic classes and encodes the information into a meaningful datacost, from which the reconstruction network was able to produce satisfying results.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Possible future steps:</a:t>
            </a:r>
          </a:p>
          <a:p>
            <a:r>
              <a:rPr lang="en-US" dirty="0"/>
              <a:t>Improve segmentation </a:t>
            </a:r>
            <a:r>
              <a:rPr lang="en-US" dirty="0">
                <a:sym typeface="Wingdings" panose="05000000000000000000" pitchFamily="2" charset="2"/>
              </a:rPr>
              <a:t> although impact will be limited</a:t>
            </a:r>
          </a:p>
          <a:p>
            <a:r>
              <a:rPr lang="en-US" dirty="0">
                <a:sym typeface="Wingdings" panose="05000000000000000000" pitchFamily="2" charset="2"/>
              </a:rPr>
              <a:t>Use fewer more general semantic classes that share similar shape priors</a:t>
            </a:r>
          </a:p>
          <a:p>
            <a:r>
              <a:rPr lang="en-US" dirty="0">
                <a:sym typeface="Wingdings" panose="05000000000000000000" pitchFamily="2" charset="2"/>
              </a:rPr>
              <a:t>More engineering on the intermediate CNN  compensate bad segmentations</a:t>
            </a:r>
          </a:p>
          <a:p>
            <a:endParaRPr lang="en-US" sz="10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Long-term goal:</a:t>
            </a:r>
          </a:p>
          <a:p>
            <a:r>
              <a:rPr lang="en-US" dirty="0">
                <a:sym typeface="Wingdings" panose="05000000000000000000" pitchFamily="2" charset="2"/>
              </a:rPr>
              <a:t>Not </a:t>
            </a:r>
            <a:r>
              <a:rPr lang="en-US" dirty="0" err="1">
                <a:sym typeface="Wingdings" panose="05000000000000000000" pitchFamily="2" charset="2"/>
              </a:rPr>
              <a:t>voxelize</a:t>
            </a:r>
            <a:r>
              <a:rPr lang="en-US" dirty="0">
                <a:sym typeface="Wingdings" panose="05000000000000000000" pitchFamily="2" charset="2"/>
              </a:rPr>
              <a:t> the scene and directly do the reconstruction from point clouds.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C959A6B-0BEA-4B1D-9A06-1294330C2E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 &amp; future work</a:t>
            </a:r>
          </a:p>
        </p:txBody>
      </p:sp>
    </p:spTree>
    <p:extLst>
      <p:ext uri="{BB962C8B-B14F-4D97-AF65-F5344CB8AC3E}">
        <p14:creationId xmlns:p14="http://schemas.microsoft.com/office/powerpoint/2010/main" val="3689997668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5562DDD2-6D5C-4ABC-8A36-5D0DE67A29F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20" name="Subtitle 19">
            <a:extLst>
              <a:ext uri="{FF2B5EF4-FFF2-40B4-BE49-F238E27FC236}">
                <a16:creationId xmlns:a16="http://schemas.microsoft.com/office/drawing/2014/main" id="{996E9373-4C80-4C55-B569-0F4322BD92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404" y="3733800"/>
            <a:ext cx="9140429" cy="1655762"/>
          </a:xfrm>
        </p:spPr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C79F419-3F09-411A-84E1-549FA561D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23.10.2018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F97F16-4848-4C71-B5CC-1ED824A2B8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Michael Seeber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C95855-A8DF-4C03-95BE-D00289DDF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42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89257996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6F5BDF-8EEF-4C97-9FB1-1DBA771EB46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Backup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FA4D1A-84EA-4648-8334-DFBA727AA68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Slides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FC4079-D8A2-40F6-96FC-C044A4FFBA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23.10.2018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A03E87-26A8-4BA7-B9DB-67232E3051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Michael Seeber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5D47C5-CF97-4122-8054-9EB305BAB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2B52D-3AF3-488E-A7BF-A72AEA153925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62051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34EF5C1-495F-46C1-B38F-6536D48ED0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23.10.2018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361AB4C-F124-4439-A7CD-0A5D54EA4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Michael Seeber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7D4F76-606F-4F2F-B53B-E252EFB745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44</a:t>
            </a:fld>
            <a:endParaRPr lang="en-GB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D8F9C18-58B0-438D-8433-2A03D9A15E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8419" y="1579106"/>
            <a:ext cx="6781800" cy="3699788"/>
          </a:xfr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1294EEC5-AFD3-4009-A6C6-76731B5286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Vanilla PointNet on </a:t>
            </a:r>
            <a:r>
              <a:rPr lang="en-US" sz="3200" dirty="0" err="1"/>
              <a:t>ScanNet</a:t>
            </a:r>
            <a:r>
              <a:rPr lang="en-US" sz="3200" dirty="0"/>
              <a:t> dataset</a:t>
            </a:r>
          </a:p>
        </p:txBody>
      </p:sp>
      <p:pic>
        <p:nvPicPr>
          <p:cNvPr id="9" name="Picture 8" descr="A picture containing screenshot&#10;&#10;Description generated with very high confidence">
            <a:extLst>
              <a:ext uri="{FF2B5EF4-FFF2-40B4-BE49-F238E27FC236}">
                <a16:creationId xmlns:a16="http://schemas.microsoft.com/office/drawing/2014/main" id="{65B333AA-C578-4758-9B13-80BE805154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75419" y="1102397"/>
            <a:ext cx="8458200" cy="4653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442033"/>
      </p:ext>
    </p:extLst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34EF5C1-495F-46C1-B38F-6536D48ED0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23.10.2018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361AB4C-F124-4439-A7CD-0A5D54EA4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Michael Seeber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7D4F76-606F-4F2F-B53B-E252EFB745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45</a:t>
            </a:fld>
            <a:endParaRPr lang="en-GB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D8F9C18-58B0-438D-8433-2A03D9A15E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558" y="2504053"/>
            <a:ext cx="3390900" cy="1849894"/>
          </a:xfr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1294EEC5-AFD3-4009-A6C6-76731B5286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Vanilla PointNet on </a:t>
            </a:r>
            <a:r>
              <a:rPr lang="en-US" sz="3200" dirty="0" err="1"/>
              <a:t>ScanNet</a:t>
            </a:r>
            <a:r>
              <a:rPr lang="en-US" sz="3200" dirty="0"/>
              <a:t> dataset</a:t>
            </a:r>
          </a:p>
        </p:txBody>
      </p:sp>
      <p:pic>
        <p:nvPicPr>
          <p:cNvPr id="9" name="Picture 8" descr="A picture containing screenshot&#10;&#10;Description generated with very high confidence">
            <a:extLst>
              <a:ext uri="{FF2B5EF4-FFF2-40B4-BE49-F238E27FC236}">
                <a16:creationId xmlns:a16="http://schemas.microsoft.com/office/drawing/2014/main" id="{65B333AA-C578-4758-9B13-80BE805154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2166" y="1157240"/>
            <a:ext cx="8458200" cy="4653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6593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C33D3E-7B4F-4CCD-BCE3-81E6E3685B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23.10.2018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C395DF-D30E-4A9D-908F-AFB16BFB11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Michael Seeber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7576C3-39E7-4384-8F28-57F52F5D5E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2B52D-3AF3-488E-A7BF-A72AEA153925}" type="slidenum">
              <a:rPr lang="en-US" smtClean="0"/>
              <a:t>46</a:t>
            </a:fld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72D3CFEE-3623-4326-8222-55B5E64A4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PointNet architecture</a:t>
            </a:r>
          </a:p>
        </p:txBody>
      </p:sp>
      <p:pic>
        <p:nvPicPr>
          <p:cNvPr id="8" name="Picture 7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94A8D78D-5095-45DF-8055-C200CB5EC6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407" y="1582738"/>
            <a:ext cx="11096011" cy="40386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9AC61D7-31DB-40A3-BE35-3E38BC9925A4}"/>
              </a:ext>
            </a:extLst>
          </p:cNvPr>
          <p:cNvSpPr/>
          <p:nvPr/>
        </p:nvSpPr>
        <p:spPr>
          <a:xfrm>
            <a:off x="9598819" y="5624540"/>
            <a:ext cx="693102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/>
              <a:t>[PointNet, Qi et al., 2017]</a:t>
            </a:r>
          </a:p>
          <a:p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707975330"/>
      </p:ext>
    </p:extLst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2FC409-9BCC-4DB9-AD57-32F5A88A96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23.10.2018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67F1392-4B37-44F7-A799-7AF7482EC7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Michael Seeber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91FE13-4440-438C-B84D-1CD3890BD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47</a:t>
            </a:fld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97EEDE4-ECAA-4021-A6E5-6E058D1FE4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5438" y="1981200"/>
            <a:ext cx="11537950" cy="4252910"/>
          </a:xfrm>
        </p:spPr>
        <p:txBody>
          <a:bodyPr/>
          <a:lstStyle/>
          <a:p>
            <a:r>
              <a:rPr lang="en-US" sz="2800" dirty="0"/>
              <a:t>No T-Net</a:t>
            </a:r>
          </a:p>
          <a:p>
            <a:r>
              <a:rPr lang="en-US" sz="2800" dirty="0"/>
              <a:t>Weighted loss</a:t>
            </a:r>
          </a:p>
          <a:p>
            <a:r>
              <a:rPr lang="en-US" sz="2800" dirty="0"/>
              <a:t>Limiting the random rotations </a:t>
            </a:r>
          </a:p>
          <a:p>
            <a:endParaRPr lang="en-US" sz="2800" dirty="0"/>
          </a:p>
          <a:p>
            <a:r>
              <a:rPr lang="en-US" sz="2800" dirty="0"/>
              <a:t>Only 6-dimensional input vector (XYZRGB)</a:t>
            </a:r>
          </a:p>
          <a:p>
            <a:r>
              <a:rPr lang="en-US" sz="2800" dirty="0"/>
              <a:t>21 labels instead of 13 labels</a:t>
            </a:r>
          </a:p>
          <a:p>
            <a:r>
              <a:rPr lang="en-US" sz="2800" dirty="0"/>
              <a:t>Bigger block size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762AE71-F24D-4BB3-BB0A-BC924D2F2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Important implementation differences</a:t>
            </a:r>
          </a:p>
        </p:txBody>
      </p:sp>
    </p:spTree>
    <p:extLst>
      <p:ext uri="{BB962C8B-B14F-4D97-AF65-F5344CB8AC3E}">
        <p14:creationId xmlns:p14="http://schemas.microsoft.com/office/powerpoint/2010/main" val="183453647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6CADFB-A238-4DF2-AC9C-6533CB67E4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23.10.2018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9154B8-DA01-43DE-B689-D11D59C5C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Michael Seeber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801FFA-35ED-404C-BEB0-3082166507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2B52D-3AF3-488E-A7BF-A72AEA153925}" type="slidenum">
              <a:rPr lang="en-US" smtClean="0"/>
              <a:t>48</a:t>
            </a:fld>
            <a:endParaRPr lang="en-US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A4173C53-599E-484F-AD5F-40F51EAC13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F124F8EC-E091-4F52-A91D-6A2A24B7F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Reconstruction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CADBA11-9E84-43E5-A99D-BB88D16408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2879" y="1021877"/>
            <a:ext cx="5485470" cy="468996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A77B026-458B-4DC7-90DC-6785400A996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16" t="5560" b="5900"/>
          <a:stretch/>
        </p:blipFill>
        <p:spPr>
          <a:xfrm>
            <a:off x="342551" y="1104269"/>
            <a:ext cx="5928939" cy="479590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ABEA67E-2405-4AD3-A45E-0311402DD46D}"/>
              </a:ext>
            </a:extLst>
          </p:cNvPr>
          <p:cNvSpPr txBox="1"/>
          <p:nvPr/>
        </p:nvSpPr>
        <p:spPr>
          <a:xfrm>
            <a:off x="1140619" y="5443811"/>
            <a:ext cx="45239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Bad segmentation feed into model trained with good segmentations.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B93BF5B-3E6C-4F12-8321-F229E74BE297}"/>
              </a:ext>
            </a:extLst>
          </p:cNvPr>
          <p:cNvSpPr/>
          <p:nvPr/>
        </p:nvSpPr>
        <p:spPr>
          <a:xfrm>
            <a:off x="6878456" y="5441963"/>
            <a:ext cx="449598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Bad segmentation feed into model trained with bad segmentations.</a:t>
            </a:r>
          </a:p>
        </p:txBody>
      </p:sp>
    </p:spTree>
    <p:extLst>
      <p:ext uri="{BB962C8B-B14F-4D97-AF65-F5344CB8AC3E}">
        <p14:creationId xmlns:p14="http://schemas.microsoft.com/office/powerpoint/2010/main" val="2075982031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595B3A9-E6C0-4709-BC86-12E5297FB6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23.10.2018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44619FD-5E99-4EFA-9E0F-7000B8B44E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Michael Seeber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E442A8-FAA9-4E0E-A5B0-280FAE1DC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5</a:t>
            </a:fld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CF10BFD-BCA4-4072-AEBD-C187A3B235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850" y="1371600"/>
            <a:ext cx="11537950" cy="486251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= partition a captured scene into predefined semantic classes</a:t>
            </a:r>
          </a:p>
          <a:p>
            <a:pPr marL="0" indent="0">
              <a:buNone/>
            </a:pPr>
            <a:endParaRPr lang="en-US" sz="1100" dirty="0"/>
          </a:p>
          <a:p>
            <a:pPr marL="0" indent="0">
              <a:buNone/>
            </a:pPr>
            <a:r>
              <a:rPr lang="en-US" dirty="0"/>
              <a:t>2D:</a:t>
            </a:r>
          </a:p>
          <a:p>
            <a:r>
              <a:rPr lang="en-US" dirty="0"/>
              <a:t>Classical feature extraction: thresholding, clustering, region extraction</a:t>
            </a:r>
          </a:p>
          <a:p>
            <a:r>
              <a:rPr lang="en-US" dirty="0"/>
              <a:t>Deep learning: </a:t>
            </a:r>
            <a:r>
              <a:rPr lang="en-US" dirty="0" err="1"/>
              <a:t>GoogLeNet</a:t>
            </a:r>
            <a:r>
              <a:rPr lang="en-US" dirty="0"/>
              <a:t>, </a:t>
            </a:r>
            <a:r>
              <a:rPr lang="en-US" dirty="0" err="1"/>
              <a:t>AlexNet</a:t>
            </a:r>
            <a:r>
              <a:rPr lang="en-US" dirty="0"/>
              <a:t> [1] etc...</a:t>
            </a:r>
          </a:p>
          <a:p>
            <a:pPr marL="0" indent="0">
              <a:buNone/>
            </a:pPr>
            <a:r>
              <a:rPr lang="en-US" dirty="0"/>
              <a:t>3D:</a:t>
            </a:r>
          </a:p>
          <a:p>
            <a:r>
              <a:rPr lang="en-US" dirty="0">
                <a:sym typeface="Wingdings" panose="05000000000000000000" pitchFamily="2" charset="2"/>
              </a:rPr>
              <a:t>Volumetric CNNs on</a:t>
            </a:r>
            <a:r>
              <a:rPr lang="en-US" dirty="0"/>
              <a:t>ly feasible for small scenes</a:t>
            </a:r>
          </a:p>
          <a:p>
            <a:r>
              <a:rPr lang="en-US" dirty="0"/>
              <a:t>Multi-view CNNs: recognize semantics through 2D views</a:t>
            </a:r>
          </a:p>
          <a:p>
            <a:r>
              <a:rPr lang="en-US" dirty="0"/>
              <a:t>Point clouds: efficient and natural representation, but can’t use classical CNNs</a:t>
            </a:r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     </a:t>
            </a:r>
            <a:r>
              <a:rPr lang="en-US" dirty="0"/>
              <a:t>PointNet [2]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D79760B-709E-4839-877D-6E2FFABEA2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Semantic segmentation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BBDEAB-B23D-4957-A0A2-A7E02B196C61}"/>
              </a:ext>
            </a:extLst>
          </p:cNvPr>
          <p:cNvSpPr txBox="1"/>
          <p:nvPr/>
        </p:nvSpPr>
        <p:spPr>
          <a:xfrm>
            <a:off x="286114" y="5793662"/>
            <a:ext cx="116677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[1] Alex </a:t>
            </a:r>
            <a:r>
              <a:rPr lang="en-US" sz="1400" dirty="0" err="1"/>
              <a:t>Krizhevsky</a:t>
            </a:r>
            <a:r>
              <a:rPr lang="en-US" sz="1400" dirty="0"/>
              <a:t>, Ilya </a:t>
            </a:r>
            <a:r>
              <a:rPr lang="en-US" sz="1400" dirty="0" err="1"/>
              <a:t>Sutskever</a:t>
            </a:r>
            <a:r>
              <a:rPr lang="en-US" sz="1400" dirty="0"/>
              <a:t>, and Geoffrey E Hinton. </a:t>
            </a:r>
            <a:r>
              <a:rPr lang="en-US" sz="1400" dirty="0" err="1"/>
              <a:t>Imagenet</a:t>
            </a:r>
            <a:r>
              <a:rPr lang="en-US" sz="1400" dirty="0"/>
              <a:t> classification with deep convolutional neural networks.</a:t>
            </a:r>
          </a:p>
          <a:p>
            <a:r>
              <a:rPr lang="en-US" sz="1400" dirty="0"/>
              <a:t>[2] Charles R Qi, Hao </a:t>
            </a:r>
            <a:r>
              <a:rPr lang="en-US" sz="1400" dirty="0" err="1"/>
              <a:t>Su</a:t>
            </a:r>
            <a:r>
              <a:rPr lang="en-US" sz="1400" dirty="0"/>
              <a:t>, </a:t>
            </a:r>
            <a:r>
              <a:rPr lang="en-US" sz="1400" dirty="0" err="1"/>
              <a:t>Kaichun</a:t>
            </a:r>
            <a:r>
              <a:rPr lang="en-US" sz="1400" dirty="0"/>
              <a:t> Mo, and Leonidas J </a:t>
            </a:r>
            <a:r>
              <a:rPr lang="en-US" sz="1400" dirty="0" err="1"/>
              <a:t>Guibas</a:t>
            </a:r>
            <a:r>
              <a:rPr lang="en-US" sz="1400" dirty="0"/>
              <a:t>. </a:t>
            </a:r>
            <a:r>
              <a:rPr lang="en-US" sz="1400" dirty="0" err="1"/>
              <a:t>Pointnet</a:t>
            </a:r>
            <a:r>
              <a:rPr lang="en-US" sz="1400" dirty="0"/>
              <a:t>: Deep learning on point sets for 3d classification and segmentation.</a:t>
            </a:r>
          </a:p>
        </p:txBody>
      </p:sp>
    </p:spTree>
    <p:extLst>
      <p:ext uri="{BB962C8B-B14F-4D97-AF65-F5344CB8AC3E}">
        <p14:creationId xmlns:p14="http://schemas.microsoft.com/office/powerpoint/2010/main" val="186460802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5FD9BFB-F3D7-4BE4-A531-A63F849C9B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23.10.2018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CB7A24A-044A-4BD2-B6CE-1264C465A2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Michael Seeber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32E395-9FEF-4210-A510-5BC665F2C9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6</a:t>
            </a:fld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144D1E6-EA06-41CB-8B39-A510AE3811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850" y="2057400"/>
            <a:ext cx="11537950" cy="417671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Problem: Current 3D reconstruction methods rely on 2D image segmentation for </a:t>
            </a:r>
          </a:p>
          <a:p>
            <a:pPr marL="0" indent="0">
              <a:buNone/>
            </a:pPr>
            <a:r>
              <a:rPr lang="en-US" dirty="0"/>
              <a:t>	     obtaining semantic information.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Solution: Create a pipeline that directly does semantic segmentation on point             	</a:t>
            </a:r>
            <a:r>
              <a:rPr lang="en-US" sz="1600" dirty="0"/>
              <a:t>  </a:t>
            </a:r>
            <a:r>
              <a:rPr lang="en-US" dirty="0"/>
              <a:t>   clouds and encodes the information in a meaningful </a:t>
            </a:r>
            <a:r>
              <a:rPr lang="en-US" dirty="0" err="1"/>
              <a:t>datacost</a:t>
            </a:r>
            <a:r>
              <a:rPr lang="en-US" dirty="0"/>
              <a:t> for 3D   	   </a:t>
            </a:r>
            <a:r>
              <a:rPr lang="en-US" sz="1200" dirty="0"/>
              <a:t> </a:t>
            </a:r>
            <a:r>
              <a:rPr lang="en-US" sz="2000" dirty="0"/>
              <a:t> 	</a:t>
            </a:r>
            <a:r>
              <a:rPr lang="en-US" dirty="0"/>
              <a:t> </a:t>
            </a:r>
            <a:r>
              <a:rPr lang="en-US" sz="2000" dirty="0"/>
              <a:t> </a:t>
            </a:r>
            <a:r>
              <a:rPr lang="en-US" sz="1200" dirty="0"/>
              <a:t>  </a:t>
            </a:r>
            <a:r>
              <a:rPr lang="en-US" sz="2000" dirty="0"/>
              <a:t>  </a:t>
            </a:r>
            <a:r>
              <a:rPr lang="en-US" dirty="0"/>
              <a:t>reconstruction.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6B70B7D-9FE0-4D3B-A265-2AE949022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</p:spTree>
    <p:extLst>
      <p:ext uri="{BB962C8B-B14F-4D97-AF65-F5344CB8AC3E}">
        <p14:creationId xmlns:p14="http://schemas.microsoft.com/office/powerpoint/2010/main" val="100889555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A1140DA-3487-4973-B342-11F4DE9512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23.10.2018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0185581-F99C-40EC-9117-21B3EB9D8A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Michael Seeber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B0B9D6-3F87-4F97-8811-20EEE94384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7</a:t>
            </a:fld>
            <a:endParaRPr lang="en-GB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2083718-E5FA-4BE5-8D3C-885C3E27FA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019" y="2743200"/>
            <a:ext cx="6781800" cy="1098871"/>
          </a:xfrm>
        </p:spPr>
        <p:txBody>
          <a:bodyPr/>
          <a:lstStyle/>
          <a:p>
            <a:r>
              <a:rPr lang="en-US" sz="7200" dirty="0"/>
              <a:t>Method</a:t>
            </a:r>
          </a:p>
        </p:txBody>
      </p:sp>
    </p:spTree>
    <p:extLst>
      <p:ext uri="{BB962C8B-B14F-4D97-AF65-F5344CB8AC3E}">
        <p14:creationId xmlns:p14="http://schemas.microsoft.com/office/powerpoint/2010/main" val="1990110065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5560FE-7AC0-4FF6-8881-7FB1D0FC29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23.10.2018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88FD64-A0C0-45F0-8B2F-58C46380CB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Michael Seeber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95B0F6-10E9-482F-8916-5646C194F3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8</a:t>
            </a:fld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F0E00B8-BB75-40AF-A8B2-7A4BE39619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850" y="1676400"/>
            <a:ext cx="11537950" cy="4557710"/>
          </a:xfrm>
        </p:spPr>
        <p:txBody>
          <a:bodyPr/>
          <a:lstStyle/>
          <a:p>
            <a:r>
              <a:rPr lang="en-US" dirty="0"/>
              <a:t>Capable of reasoning about 3D geometries directly from point clouds.</a:t>
            </a:r>
          </a:p>
          <a:p>
            <a:r>
              <a:rPr lang="en-US" dirty="0"/>
              <a:t>Learns to summarize a shape by a spare set of key points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04571B5-7E41-44D7-BEF8-2A75A9425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PointNet</a:t>
            </a:r>
          </a:p>
        </p:txBody>
      </p:sp>
      <p:pic>
        <p:nvPicPr>
          <p:cNvPr id="8" name="Picture 7" descr="A close up of a colorful background&#10;&#10;Description generated with high confidence">
            <a:extLst>
              <a:ext uri="{FF2B5EF4-FFF2-40B4-BE49-F238E27FC236}">
                <a16:creationId xmlns:a16="http://schemas.microsoft.com/office/drawing/2014/main" id="{4D4BE84C-BF4E-420A-B0F4-21954DB8E0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3924" y="2768009"/>
            <a:ext cx="6540978" cy="293104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9255BAA-8B61-41B4-A89C-C8A87C3D9DA9}"/>
              </a:ext>
            </a:extLst>
          </p:cNvPr>
          <p:cNvSpPr txBox="1"/>
          <p:nvPr/>
        </p:nvSpPr>
        <p:spPr>
          <a:xfrm>
            <a:off x="7518756" y="5798370"/>
            <a:ext cx="2204483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[PointNet, Qi et al., 2017]</a:t>
            </a:r>
          </a:p>
          <a:p>
            <a:endParaRPr lang="en-US" sz="1100" dirty="0"/>
          </a:p>
          <a:p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472722219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D4094F5-14A8-4A69-ABB8-7CA0B2B909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23.10.2018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F33EFA5-C50E-42CE-A80C-8F243929B5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Michael Seeber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2C61BF-87FB-47CC-8981-62A0931485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9</a:t>
            </a:fld>
            <a:endParaRPr lang="en-GB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2A18A7D-3FEB-4EFE-B7A5-4CFE56EC9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PointNet Theory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EB1F0D74-E23B-4672-BE93-83C627F4CB4B}"/>
                  </a:ext>
                </a:extLst>
              </p:cNvPr>
              <p:cNvSpPr txBox="1">
                <a:spLocks noGrp="1"/>
              </p:cNvSpPr>
              <p:nvPr>
                <p:ph idx="1"/>
              </p:nvPr>
            </p:nvSpPr>
            <p:spPr>
              <a:xfrm>
                <a:off x="3021809" y="1634280"/>
                <a:ext cx="6079485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, …, </m:t>
                          </m:r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…, 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EB1F0D74-E23B-4672-BE93-83C627F4CB4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21809" y="1634280"/>
                <a:ext cx="6079485" cy="49244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4A42E38F-2445-41D0-9BE2-41D7CDBC80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6151" y="2545242"/>
            <a:ext cx="8734936" cy="237548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0B9674E-4522-4B52-9559-F2113AF78060}"/>
              </a:ext>
            </a:extLst>
          </p:cNvPr>
          <p:cNvSpPr txBox="1"/>
          <p:nvPr/>
        </p:nvSpPr>
        <p:spPr>
          <a:xfrm>
            <a:off x="832076" y="5199226"/>
            <a:ext cx="106964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sz="2400" dirty="0">
                <a:sym typeface="Wingdings" panose="05000000000000000000" pitchFamily="2" charset="2"/>
              </a:rPr>
              <a:t>The network learns criterias for selecting interesting and informative points and also encodes the reason for choosing them.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9F18831D-D4CB-404E-AC5C-67DA57C358EB}"/>
              </a:ext>
            </a:extLst>
          </p:cNvPr>
          <p:cNvSpPr/>
          <p:nvPr/>
        </p:nvSpPr>
        <p:spPr>
          <a:xfrm rot="6500964">
            <a:off x="5889380" y="1432162"/>
            <a:ext cx="304800" cy="152400"/>
          </a:xfrm>
          <a:prstGeom prst="rightArrow">
            <a:avLst>
              <a:gd name="adj1" fmla="val 25602"/>
              <a:gd name="adj2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9AF17A0-7114-4496-B721-87C086532BA6}"/>
              </a:ext>
            </a:extLst>
          </p:cNvPr>
          <p:cNvSpPr txBox="1"/>
          <p:nvPr/>
        </p:nvSpPr>
        <p:spPr>
          <a:xfrm>
            <a:off x="5712619" y="1120490"/>
            <a:ext cx="82586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symmetric</a:t>
            </a:r>
          </a:p>
        </p:txBody>
      </p:sp>
    </p:spTree>
    <p:extLst>
      <p:ext uri="{BB962C8B-B14F-4D97-AF65-F5344CB8AC3E}">
        <p14:creationId xmlns:p14="http://schemas.microsoft.com/office/powerpoint/2010/main" val="191131290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theme/theme1.xml><?xml version="1.0" encoding="utf-8"?>
<a:theme xmlns:a="http://schemas.openxmlformats.org/drawingml/2006/main" name="eth_praesentation_16zu9_ETH1">
  <a:themeElements>
    <a:clrScheme name="ETH 1 - Externe Kommunikation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1F407A"/>
      </a:accent1>
      <a:accent2>
        <a:srgbClr val="435F8F"/>
      </a:accent2>
      <a:accent3>
        <a:srgbClr val="677DA5"/>
      </a:accent3>
      <a:accent4>
        <a:srgbClr val="8B9CBA"/>
      </a:accent4>
      <a:accent5>
        <a:srgbClr val="AEBACF"/>
      </a:accent5>
      <a:accent6>
        <a:srgbClr val="D2D9E4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1 - Externe Kommunikation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1F407A"/>
        </a:accent1>
        <a:accent2>
          <a:srgbClr val="435F8F"/>
        </a:accent2>
        <a:accent3>
          <a:srgbClr val="677DA5"/>
        </a:accent3>
        <a:accent4>
          <a:srgbClr val="8B9CBA"/>
        </a:accent4>
        <a:accent5>
          <a:srgbClr val="AEBACF"/>
        </a:accent5>
        <a:accent6>
          <a:srgbClr val="D2D9E4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10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eth_praesentation_16zu9_ETH2">
  <a:themeElements>
    <a:clrScheme name="ETH 2 - Interne Kommunikation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485A2C"/>
      </a:accent1>
      <a:accent2>
        <a:srgbClr val="65744E"/>
      </a:accent2>
      <a:accent3>
        <a:srgbClr val="838F70"/>
      </a:accent3>
      <a:accent4>
        <a:srgbClr val="A0A991"/>
      </a:accent4>
      <a:accent5>
        <a:srgbClr val="BDC4B3"/>
      </a:accent5>
      <a:accent6>
        <a:srgbClr val="DADED5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2 - Interne Kommunikation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485A2C"/>
        </a:accent1>
        <a:accent2>
          <a:srgbClr val="65744E"/>
        </a:accent2>
        <a:accent3>
          <a:srgbClr val="838F70"/>
        </a:accent3>
        <a:accent4>
          <a:srgbClr val="A0A991"/>
        </a:accent4>
        <a:accent5>
          <a:srgbClr val="BDC4B3"/>
        </a:accent5>
        <a:accent6>
          <a:srgbClr val="DADED5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3.xml><?xml version="1.0" encoding="utf-8"?>
<a:theme xmlns:a="http://schemas.openxmlformats.org/drawingml/2006/main" name="eth_praesentation_16zu9_ETH3">
  <a:themeElements>
    <a:clrScheme name="ETH 3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1269B0"/>
      </a:accent1>
      <a:accent2>
        <a:srgbClr val="3881BD"/>
      </a:accent2>
      <a:accent3>
        <a:srgbClr val="5E99C9"/>
      </a:accent3>
      <a:accent4>
        <a:srgbClr val="84B1D6"/>
      </a:accent4>
      <a:accent5>
        <a:srgbClr val="AAC9E3"/>
      </a:accent5>
      <a:accent6>
        <a:srgbClr val="D0E1EF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3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1269B0"/>
        </a:accent1>
        <a:accent2>
          <a:srgbClr val="3881BD"/>
        </a:accent2>
        <a:accent3>
          <a:srgbClr val="5E99C9"/>
        </a:accent3>
        <a:accent4>
          <a:srgbClr val="84B1D6"/>
        </a:accent4>
        <a:accent5>
          <a:srgbClr val="AAC9E3"/>
        </a:accent5>
        <a:accent6>
          <a:srgbClr val="D0E1EF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4.xml><?xml version="1.0" encoding="utf-8"?>
<a:theme xmlns:a="http://schemas.openxmlformats.org/drawingml/2006/main" name="eth_praesentation_16zu9_ETH4">
  <a:themeElements>
    <a:clrScheme name="ETH 4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72791C"/>
      </a:accent1>
      <a:accent2>
        <a:srgbClr val="898E40"/>
      </a:accent2>
      <a:accent3>
        <a:srgbClr val="9FA465"/>
      </a:accent3>
      <a:accent4>
        <a:srgbClr val="B6B989"/>
      </a:accent4>
      <a:accent5>
        <a:srgbClr val="CCCFAD"/>
      </a:accent5>
      <a:accent6>
        <a:srgbClr val="E3E4D2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4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72791C"/>
        </a:accent1>
        <a:accent2>
          <a:srgbClr val="898E40"/>
        </a:accent2>
        <a:accent3>
          <a:srgbClr val="9FA465"/>
        </a:accent3>
        <a:accent4>
          <a:srgbClr val="B6B989"/>
        </a:accent4>
        <a:accent5>
          <a:srgbClr val="CCCFAD"/>
        </a:accent5>
        <a:accent6>
          <a:srgbClr val="E3E4D2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5.xml><?xml version="1.0" encoding="utf-8"?>
<a:theme xmlns:a="http://schemas.openxmlformats.org/drawingml/2006/main" name="eth_praesentation_16zu9_ETH5">
  <a:themeElements>
    <a:clrScheme name="ETH 5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91056A"/>
      </a:accent1>
      <a:accent2>
        <a:srgbClr val="A32D82"/>
      </a:accent2>
      <a:accent3>
        <a:srgbClr val="B4559A"/>
      </a:accent3>
      <a:accent4>
        <a:srgbClr val="C67DB2"/>
      </a:accent4>
      <a:accent5>
        <a:srgbClr val="D7A5C9"/>
      </a:accent5>
      <a:accent6>
        <a:srgbClr val="DFCDE1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5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91056A"/>
        </a:accent1>
        <a:accent2>
          <a:srgbClr val="A32D82"/>
        </a:accent2>
        <a:accent3>
          <a:srgbClr val="B4559A"/>
        </a:accent3>
        <a:accent4>
          <a:srgbClr val="C67DB2"/>
        </a:accent4>
        <a:accent5>
          <a:srgbClr val="D7A5C9"/>
        </a:accent5>
        <a:accent6>
          <a:srgbClr val="DFCDE1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6.xml><?xml version="1.0" encoding="utf-8"?>
<a:theme xmlns:a="http://schemas.openxmlformats.org/drawingml/2006/main" name="eth_praesentation_16zu9_ETH6">
  <a:themeElements>
    <a:clrScheme name="ETH 6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6F6F64"/>
      </a:accent1>
      <a:accent2>
        <a:srgbClr val="86867D"/>
      </a:accent2>
      <a:accent3>
        <a:srgbClr val="9D9D96"/>
      </a:accent3>
      <a:accent4>
        <a:srgbClr val="B4B4AE"/>
      </a:accent4>
      <a:accent5>
        <a:srgbClr val="CBCBC7"/>
      </a:accent5>
      <a:accent6>
        <a:srgbClr val="E2E2E0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6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6F6F64"/>
        </a:accent1>
        <a:accent2>
          <a:srgbClr val="86867D"/>
        </a:accent2>
        <a:accent3>
          <a:srgbClr val="9D9D96"/>
        </a:accent3>
        <a:accent4>
          <a:srgbClr val="B4B4AE"/>
        </a:accent4>
        <a:accent5>
          <a:srgbClr val="CBCBC7"/>
        </a:accent5>
        <a:accent6>
          <a:srgbClr val="E2E2E0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7.xml><?xml version="1.0" encoding="utf-8"?>
<a:theme xmlns:a="http://schemas.openxmlformats.org/drawingml/2006/main" name="eth_praesentation_16zu9_ETH7">
  <a:themeElements>
    <a:clrScheme name="ETH 7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A8322D"/>
      </a:accent1>
      <a:accent2>
        <a:srgbClr val="B6534F"/>
      </a:accent2>
      <a:accent3>
        <a:srgbClr val="C47470"/>
      </a:accent3>
      <a:accent4>
        <a:srgbClr val="D29492"/>
      </a:accent4>
      <a:accent5>
        <a:srgbClr val="E0B5B3"/>
      </a:accent5>
      <a:accent6>
        <a:srgbClr val="EED6D5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7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A8322D"/>
        </a:accent1>
        <a:accent2>
          <a:srgbClr val="B6534F"/>
        </a:accent2>
        <a:accent3>
          <a:srgbClr val="C47470"/>
        </a:accent3>
        <a:accent4>
          <a:srgbClr val="D29492"/>
        </a:accent4>
        <a:accent5>
          <a:srgbClr val="E0B5B3"/>
        </a:accent5>
        <a:accent6>
          <a:srgbClr val="EED6D5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8.xml><?xml version="1.0" encoding="utf-8"?>
<a:theme xmlns:a="http://schemas.openxmlformats.org/drawingml/2006/main" name="eth_praesentation_16zu9_ETH8">
  <a:themeElements>
    <a:clrScheme name="ETH 8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07A96"/>
      </a:accent1>
      <a:accent2>
        <a:srgbClr val="298FA7"/>
      </a:accent2>
      <a:accent3>
        <a:srgbClr val="52A5B8"/>
      </a:accent3>
      <a:accent4>
        <a:srgbClr val="7ABAC8"/>
      </a:accent4>
      <a:accent5>
        <a:srgbClr val="A3CFD9"/>
      </a:accent5>
      <a:accent6>
        <a:srgbClr val="CCE4EA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8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007A96"/>
        </a:accent1>
        <a:accent2>
          <a:srgbClr val="298FA7"/>
        </a:accent2>
        <a:accent3>
          <a:srgbClr val="52A5B8"/>
        </a:accent3>
        <a:accent4>
          <a:srgbClr val="7ABAC8"/>
        </a:accent4>
        <a:accent5>
          <a:srgbClr val="A3CFD9"/>
        </a:accent5>
        <a:accent6>
          <a:srgbClr val="CCE4EA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9.xml><?xml version="1.0" encoding="utf-8"?>
<a:theme xmlns:a="http://schemas.openxmlformats.org/drawingml/2006/main" name="eth_praesentation_16zu9_ETH9">
  <a:themeElements>
    <a:clrScheme name="ETH 9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956013"/>
      </a:accent1>
      <a:accent2>
        <a:srgbClr val="A67939"/>
      </a:accent2>
      <a:accent3>
        <a:srgbClr val="B7935F"/>
      </a:accent3>
      <a:accent4>
        <a:srgbClr val="C8AC84"/>
      </a:accent4>
      <a:accent5>
        <a:srgbClr val="D9C6AA"/>
      </a:accent5>
      <a:accent6>
        <a:srgbClr val="EADFD0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9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956013"/>
        </a:accent1>
        <a:accent2>
          <a:srgbClr val="A67939"/>
        </a:accent2>
        <a:accent3>
          <a:srgbClr val="B7935F"/>
        </a:accent3>
        <a:accent4>
          <a:srgbClr val="C8AC84"/>
        </a:accent4>
        <a:accent5>
          <a:srgbClr val="D9C6AA"/>
        </a:accent5>
        <a:accent6>
          <a:srgbClr val="EADFD0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eth_praesentation_16zu9_en</Template>
  <TotalTime>4377</TotalTime>
  <Words>1142</Words>
  <Application>Microsoft Office PowerPoint</Application>
  <PresentationFormat>Custom</PresentationFormat>
  <Paragraphs>404</Paragraphs>
  <Slides>48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9</vt:i4>
      </vt:variant>
      <vt:variant>
        <vt:lpstr>Slide Titles</vt:lpstr>
      </vt:variant>
      <vt:variant>
        <vt:i4>48</vt:i4>
      </vt:variant>
    </vt:vector>
  </HeadingPairs>
  <TitlesOfParts>
    <vt:vector size="60" baseType="lpstr">
      <vt:lpstr>Arial</vt:lpstr>
      <vt:lpstr>Cambria Math</vt:lpstr>
      <vt:lpstr>Wingdings</vt:lpstr>
      <vt:lpstr>eth_praesentation_16zu9_ETH1</vt:lpstr>
      <vt:lpstr>eth_praesentation_16zu9_ETH2</vt:lpstr>
      <vt:lpstr>eth_praesentation_16zu9_ETH3</vt:lpstr>
      <vt:lpstr>eth_praesentation_16zu9_ETH4</vt:lpstr>
      <vt:lpstr>eth_praesentation_16zu9_ETH5</vt:lpstr>
      <vt:lpstr>eth_praesentation_16zu9_ETH6</vt:lpstr>
      <vt:lpstr>eth_praesentation_16zu9_ETH7</vt:lpstr>
      <vt:lpstr>eth_praesentation_16zu9_ETH8</vt:lpstr>
      <vt:lpstr>eth_praesentation_16zu9_ETH9</vt:lpstr>
      <vt:lpstr>Learned 3D Semantic Segmentation using Point Clouds</vt:lpstr>
      <vt:lpstr>Table of content</vt:lpstr>
      <vt:lpstr>Introduction &amp; Related work</vt:lpstr>
      <vt:lpstr>3D Reconstruction</vt:lpstr>
      <vt:lpstr>Semantic segmentation</vt:lpstr>
      <vt:lpstr>Motivation</vt:lpstr>
      <vt:lpstr>Method</vt:lpstr>
      <vt:lpstr>PointNet</vt:lpstr>
      <vt:lpstr>PointNet Theory</vt:lpstr>
      <vt:lpstr>Segmentation network model</vt:lpstr>
      <vt:lpstr>Learned Priors - Theory</vt:lpstr>
      <vt:lpstr>Learned Priors - Theory</vt:lpstr>
      <vt:lpstr>Learned Priors - Theory</vt:lpstr>
      <vt:lpstr>Learned Priors - Theory</vt:lpstr>
      <vt:lpstr>Learned Priors - Theory</vt:lpstr>
      <vt:lpstr>Model</vt:lpstr>
      <vt:lpstr>Pipeline</vt:lpstr>
      <vt:lpstr>Voxelization</vt:lpstr>
      <vt:lpstr>Voxelization</vt:lpstr>
      <vt:lpstr>CNN</vt:lpstr>
      <vt:lpstr>CNN</vt:lpstr>
      <vt:lpstr>Pipeline</vt:lpstr>
      <vt:lpstr>Experiments &amp; Results</vt:lpstr>
      <vt:lpstr>ScanNet Dataset</vt:lpstr>
      <vt:lpstr>Label distribution for train splits</vt:lpstr>
      <vt:lpstr>Early segmentation results</vt:lpstr>
      <vt:lpstr>Semantic segmentation results</vt:lpstr>
      <vt:lpstr>Segmentation of meeting room scene</vt:lpstr>
      <vt:lpstr>Segmentation of apartment scene</vt:lpstr>
      <vt:lpstr>Interesting segmentation example</vt:lpstr>
      <vt:lpstr>Reconstruction Results</vt:lpstr>
      <vt:lpstr>Reconstruction of apartment scene</vt:lpstr>
      <vt:lpstr>Reconstruction of apartment scene</vt:lpstr>
      <vt:lpstr>Reconstruction of apartment scene</vt:lpstr>
      <vt:lpstr>Floor reconstruction</vt:lpstr>
      <vt:lpstr>Reconstruction of meeting room scene</vt:lpstr>
      <vt:lpstr>Reconstruction of meeting room scene</vt:lpstr>
      <vt:lpstr>Reconstruction of meeting room scene</vt:lpstr>
      <vt:lpstr>Impact of segmentation accuracy </vt:lpstr>
      <vt:lpstr>Ability of best model to handle bad segmentations</vt:lpstr>
      <vt:lpstr>Recap &amp; future work</vt:lpstr>
      <vt:lpstr>Thank you!</vt:lpstr>
      <vt:lpstr>Backup</vt:lpstr>
      <vt:lpstr>Vanilla PointNet on ScanNet dataset</vt:lpstr>
      <vt:lpstr>Vanilla PointNet on ScanNet dataset</vt:lpstr>
      <vt:lpstr>PointNet architecture</vt:lpstr>
      <vt:lpstr>Important implementation differences</vt:lpstr>
      <vt:lpstr>Reconstruction</vt:lpstr>
    </vt:vector>
  </TitlesOfParts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Michael Seeber</dc:creator>
  <cp:lastModifiedBy>Michael Seeber</cp:lastModifiedBy>
  <cp:revision>1</cp:revision>
  <cp:lastPrinted>2013-06-08T11:22:51Z</cp:lastPrinted>
  <dcterms:created xsi:type="dcterms:W3CDTF">2018-10-16T11:36:14Z</dcterms:created>
  <dcterms:modified xsi:type="dcterms:W3CDTF">2018-10-22T21:52:38Z</dcterms:modified>
</cp:coreProperties>
</file>